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modernComment_7FFFCDE2_8D34C551.xml" ContentType="application/vnd.ms-powerpoint.comments+xml"/>
  <Override PartName="/ppt/notesSlides/notesSlide1.xml" ContentType="application/vnd.openxmlformats-officedocument.presentationml.notesSlide+xml"/>
  <Override PartName="/ppt/comments/modernComment_7FFFFF43_AD1B9A67.xml" ContentType="application/vnd.ms-powerpoint.comments+xml"/>
  <Override PartName="/ppt/notesSlides/notesSlide2.xml" ContentType="application/vnd.openxmlformats-officedocument.presentationml.notesSlide+xml"/>
  <Override PartName="/ppt/comments/modernComment_7FFFFF44_845D3B44.xml" ContentType="application/vnd.ms-powerpoint.comments+xml"/>
  <Override PartName="/ppt/notesSlides/notesSlide3.xml" ContentType="application/vnd.openxmlformats-officedocument.presentationml.notesSlide+xml"/>
  <Override PartName="/ppt/comments/modernComment_7FFFFF71_D04AB755.xml" ContentType="application/vnd.ms-powerpoint.comments+xml"/>
  <Override PartName="/ppt/notesSlides/notesSlide4.xml" ContentType="application/vnd.openxmlformats-officedocument.presentationml.notesSlide+xml"/>
  <Override PartName="/ppt/comments/modernComment_7FFFFF4C_BAE77250.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modernComment_7FFFFF4B_AB3CD8FB.xml" ContentType="application/vnd.ms-powerpoint.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modernComment_7FFFFF51_2F1714A9.xml" ContentType="application/vnd.ms-powerpoint.comments+xml"/>
  <Override PartName="/ppt/notesSlides/notesSlide17.xml" ContentType="application/vnd.openxmlformats-officedocument.presentationml.notesSlide+xml"/>
  <Override PartName="/ppt/comments/modernComment_7FFFFF52_C9629B24.xml" ContentType="application/vnd.ms-powerpoint.comment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omments/modernComment_7FFFFF50_22BDF27F.xml" ContentType="application/vnd.ms-powerpoint.comments+xml"/>
  <Override PartName="/ppt/notesSlides/notesSlide22.xml" ContentType="application/vnd.openxmlformats-officedocument.presentationml.notesSlide+xml"/>
  <Override PartName="/ppt/comments/modernComment_7FFFFF56_15643663.xml" ContentType="application/vnd.ms-powerpoint.comment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omments/modernComment_7FFFFF70_4B16195B.xml" ContentType="application/vnd.ms-powerpoint.comments+xml"/>
  <Override PartName="/ppt/notesSlides/notesSlide4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57"/>
  </p:notesMasterIdLst>
  <p:handoutMasterIdLst>
    <p:handoutMasterId r:id="rId58"/>
  </p:handoutMasterIdLst>
  <p:sldIdLst>
    <p:sldId id="2147470818" r:id="rId5"/>
    <p:sldId id="2147479597" r:id="rId6"/>
    <p:sldId id="2147481171" r:id="rId7"/>
    <p:sldId id="2147483459" r:id="rId8"/>
    <p:sldId id="2147483460" r:id="rId9"/>
    <p:sldId id="2147483505" r:id="rId10"/>
    <p:sldId id="2147483468" r:id="rId11"/>
    <p:sldId id="2147483506" r:id="rId12"/>
    <p:sldId id="2147483469" r:id="rId13"/>
    <p:sldId id="2147483507" r:id="rId14"/>
    <p:sldId id="2147483463" r:id="rId15"/>
    <p:sldId id="2147483467" r:id="rId16"/>
    <p:sldId id="2147483509" r:id="rId17"/>
    <p:sldId id="2147483503" r:id="rId18"/>
    <p:sldId id="2147483455" r:id="rId19"/>
    <p:sldId id="2147483458" r:id="rId20"/>
    <p:sldId id="2147483462" r:id="rId21"/>
    <p:sldId id="2147483470" r:id="rId22"/>
    <p:sldId id="2147483471" r:id="rId23"/>
    <p:sldId id="2147483508" r:id="rId24"/>
    <p:sldId id="2147483473" r:id="rId25"/>
    <p:sldId id="2147483474" r:id="rId26"/>
    <p:sldId id="2147483475" r:id="rId27"/>
    <p:sldId id="2147483510" r:id="rId28"/>
    <p:sldId id="2147483511" r:id="rId29"/>
    <p:sldId id="2147483472" r:id="rId30"/>
    <p:sldId id="2147483478" r:id="rId31"/>
    <p:sldId id="2147483479" r:id="rId32"/>
    <p:sldId id="2147483482" r:id="rId33"/>
    <p:sldId id="2147483481" r:id="rId34"/>
    <p:sldId id="2147483483" r:id="rId35"/>
    <p:sldId id="2147483484" r:id="rId36"/>
    <p:sldId id="2147483485" r:id="rId37"/>
    <p:sldId id="2147483486" r:id="rId38"/>
    <p:sldId id="2147483487" r:id="rId39"/>
    <p:sldId id="2147483488" r:id="rId40"/>
    <p:sldId id="2147483489" r:id="rId41"/>
    <p:sldId id="2147483490" r:id="rId42"/>
    <p:sldId id="2147483491" r:id="rId43"/>
    <p:sldId id="2147483461" r:id="rId44"/>
    <p:sldId id="2147483492" r:id="rId45"/>
    <p:sldId id="2147483496" r:id="rId46"/>
    <p:sldId id="2147483497" r:id="rId47"/>
    <p:sldId id="2147483498" r:id="rId48"/>
    <p:sldId id="2147483499" r:id="rId49"/>
    <p:sldId id="2147483500" r:id="rId50"/>
    <p:sldId id="2147483494" r:id="rId51"/>
    <p:sldId id="2147483495" r:id="rId52"/>
    <p:sldId id="2147483493" r:id="rId53"/>
    <p:sldId id="2147483504" r:id="rId54"/>
    <p:sldId id="2147479595" r:id="rId55"/>
    <p:sldId id="2076138230" r:id="rId56"/>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02F0CFA-819E-4836-9E5E-AC71F3328EF5}">
          <p14:sldIdLst>
            <p14:sldId id="2147470818"/>
            <p14:sldId id="2147479597"/>
          </p14:sldIdLst>
        </p14:section>
        <p14:section name="Planning" id="{8ED9FAA6-79F0-40C4-B8D9-FD53656DD277}">
          <p14:sldIdLst>
            <p14:sldId id="2147481171"/>
            <p14:sldId id="2147483459"/>
            <p14:sldId id="2147483460"/>
            <p14:sldId id="2147483505"/>
            <p14:sldId id="2147483468"/>
            <p14:sldId id="2147483506"/>
            <p14:sldId id="2147483469"/>
            <p14:sldId id="2147483507"/>
            <p14:sldId id="2147483463"/>
            <p14:sldId id="2147483467"/>
            <p14:sldId id="2147483509"/>
          </p14:sldIdLst>
        </p14:section>
        <p14:section name="Reference Architecture" id="{C745A7EF-EA65-4A5B-8C3D-4F0B28EEBFA3}">
          <p14:sldIdLst>
            <p14:sldId id="2147483503"/>
            <p14:sldId id="2147483455"/>
          </p14:sldIdLst>
        </p14:section>
        <p14:section name="Migration Guidance" id="{9A61419E-1C64-465D-AE34-E4A91649D4D7}">
          <p14:sldIdLst>
            <p14:sldId id="2147483458"/>
            <p14:sldId id="2147483462"/>
            <p14:sldId id="2147483470"/>
            <p14:sldId id="2147483471"/>
            <p14:sldId id="2147483508"/>
            <p14:sldId id="2147483473"/>
            <p14:sldId id="2147483474"/>
            <p14:sldId id="2147483475"/>
            <p14:sldId id="2147483510"/>
            <p14:sldId id="2147483511"/>
            <p14:sldId id="2147483472"/>
            <p14:sldId id="2147483478"/>
            <p14:sldId id="2147483479"/>
            <p14:sldId id="2147483482"/>
            <p14:sldId id="2147483481"/>
            <p14:sldId id="2147483483"/>
            <p14:sldId id="2147483484"/>
            <p14:sldId id="2147483485"/>
            <p14:sldId id="2147483486"/>
            <p14:sldId id="2147483487"/>
            <p14:sldId id="2147483488"/>
            <p14:sldId id="2147483489"/>
            <p14:sldId id="2147483490"/>
            <p14:sldId id="2147483491"/>
            <p14:sldId id="2147483461"/>
            <p14:sldId id="2147483492"/>
            <p14:sldId id="2147483496"/>
            <p14:sldId id="2147483497"/>
            <p14:sldId id="2147483498"/>
            <p14:sldId id="2147483499"/>
            <p14:sldId id="2147483500"/>
            <p14:sldId id="2147483494"/>
            <p14:sldId id="2147483495"/>
            <p14:sldId id="2147483493"/>
            <p14:sldId id="2147483504"/>
            <p14:sldId id="2147479595"/>
          </p14:sldIdLst>
        </p14:section>
        <p14:section name="End" id="{9978CFD6-CAEC-4409-B727-6584E2EEAF3D}">
          <p14:sldIdLst>
            <p14:sldId id="207613823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CAE2B04-70A0-043C-E792-EFEA730C922B}" name="Sydney Moorhead" initials="SM" userId="S::smoorhead_affirma.com#ext#@microsoft.onmicrosoft.com::2c21ccab-9f03-4fff-98fa-20d7f7423926" providerId="AD"/>
  <p188:author id="{2863A247-EDE2-2F72-E166-4DDB0FB0C9F9}" name="Rodrigo Fonseca" initials="RF" userId="S::rfonseca@microsoft.com::a6cd8de2-58bc-4a88-bd41-fb3c10ea42c2" providerId="AD"/>
  <p188:author id="{B2246548-2350-E174-30AA-E47DB1CBD89C}" name="Kaitlin Murphy" initials="KM" userId="S::kamurphy@microsoft.com::48559181-104a-4fd3-9f9a-40573f31e79c" providerId="AD"/>
  <p188:author id="{6FD4284C-DC76-EBB3-6CE2-E8A62A8D447B}" name="Mark Wahl" initials="MW" userId="S::mwahl@ntdev.microsoft.com::3f681821-eab7-4645-9b1e-04cb2935d27a" providerId="AD"/>
  <p188:author id="{4B25AB4E-2608-0A2A-D9AF-96E21A2593FE}" name="Amelie Darchicourt" initials="AD" userId="S::amdarchi@microsoft.com::398ad25c-8068-45b9-a097-95315194a6d6" providerId="AD"/>
  <p188:author id="{D3A6B288-A71F-0CA1-4D7C-2A4B7685CF11}" name="Mirela Ribeiro Kosminsky" initials="MRK" userId="S::mirelar@microsoft.com::dcd736bf-9dbc-427a-973f-44f3c6111044" providerId="AD"/>
  <p188:author id="{DA79B6B5-54E0-92E6-F6D0-3AB4CDBA398F}" name="Steve Conn" initials="SC" userId="S::stconn@microsoft.com::d0e2cfa2-4f32-453d-a616-79cda9a2b9e1" providerId="AD"/>
  <p188:author id="{B6E14DCC-2920-8BEF-EF02-5610D32BD6B8}" name="Tee Earls" initials="TE" userId="S::teeearls@microsoft.com::60dd9409-43b1-4f93-98ec-85db41b37cee"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 id="5" name="David Griffith" initials="DG" lastIdx="3" clrIdx="5">
    <p:extLst>
      <p:ext uri="{19B8F6BF-5375-455C-9EA6-DF929625EA0E}">
        <p15:presenceInfo xmlns:p15="http://schemas.microsoft.com/office/powerpoint/2012/main" userId="David Griffit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2342"/>
    <a:srgbClr val="613BA1"/>
    <a:srgbClr val="737373"/>
    <a:srgbClr val="243A5E"/>
    <a:srgbClr val="233A5D"/>
    <a:srgbClr val="107C10"/>
    <a:srgbClr val="0078D4"/>
    <a:srgbClr val="FFFFFF"/>
    <a:srgbClr val="F2F2F2"/>
    <a:srgbClr val="F0F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FFE911-7877-46F1-ACD9-96D9449BF6B9}" v="12" dt="2024-09-09T15:41:01.7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726" y="156"/>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handoutMaster" Target="handoutMasters/handoutMaster1.xml"/><Relationship Id="rId66" Type="http://schemas.microsoft.com/office/2018/10/relationships/authors" Target="authors.xml"/><Relationship Id="rId5" Type="http://schemas.openxmlformats.org/officeDocument/2006/relationships/slide" Target="slides/slide1.xml"/><Relationship Id="rId61"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drigo Fonseca" userId="a6cd8de2-58bc-4a88-bd41-fb3c10ea42c2" providerId="ADAL" clId="{2527A8A8-82F3-4D7B-ADA6-8934773AD734}"/>
    <pc:docChg chg="undo custSel addSld delSld modSld sldOrd addSection modSection">
      <pc:chgData name="Rodrigo Fonseca" userId="a6cd8de2-58bc-4a88-bd41-fb3c10ea42c2" providerId="ADAL" clId="{2527A8A8-82F3-4D7B-ADA6-8934773AD734}" dt="2024-07-05T15:41:49.182" v="648" actId="20577"/>
      <pc:docMkLst>
        <pc:docMk/>
      </pc:docMkLst>
      <pc:sldChg chg="delSp modSp mod delAnim">
        <pc:chgData name="Rodrigo Fonseca" userId="a6cd8de2-58bc-4a88-bd41-fb3c10ea42c2" providerId="ADAL" clId="{2527A8A8-82F3-4D7B-ADA6-8934773AD734}" dt="2024-07-05T15:26:30.408" v="498" actId="20577"/>
        <pc:sldMkLst>
          <pc:docMk/>
          <pc:sldMk cId="4069940809" sldId="2076138250"/>
        </pc:sldMkLst>
        <pc:spChg chg="mod">
          <ac:chgData name="Rodrigo Fonseca" userId="a6cd8de2-58bc-4a88-bd41-fb3c10ea42c2" providerId="ADAL" clId="{2527A8A8-82F3-4D7B-ADA6-8934773AD734}" dt="2024-07-05T15:22:08.078" v="286" actId="20577"/>
          <ac:spMkLst>
            <pc:docMk/>
            <pc:sldMk cId="4069940809" sldId="2076138250"/>
            <ac:spMk id="11" creationId="{AB0FD944-8D46-A249-A08D-3132C99B1CDF}"/>
          </ac:spMkLst>
        </pc:spChg>
        <pc:spChg chg="mod">
          <ac:chgData name="Rodrigo Fonseca" userId="a6cd8de2-58bc-4a88-bd41-fb3c10ea42c2" providerId="ADAL" clId="{2527A8A8-82F3-4D7B-ADA6-8934773AD734}" dt="2024-07-05T15:24:02.819" v="385" actId="20577"/>
          <ac:spMkLst>
            <pc:docMk/>
            <pc:sldMk cId="4069940809" sldId="2076138250"/>
            <ac:spMk id="17" creationId="{30DDD3AA-3B3B-174C-BE34-C5DB5F9C7818}"/>
          </ac:spMkLst>
        </pc:spChg>
        <pc:spChg chg="del">
          <ac:chgData name="Rodrigo Fonseca" userId="a6cd8de2-58bc-4a88-bd41-fb3c10ea42c2" providerId="ADAL" clId="{2527A8A8-82F3-4D7B-ADA6-8934773AD734}" dt="2024-07-05T15:26:02.129" v="444" actId="478"/>
          <ac:spMkLst>
            <pc:docMk/>
            <pc:sldMk cId="4069940809" sldId="2076138250"/>
            <ac:spMk id="98" creationId="{E6773FDE-60D8-3D40-9EE9-3B28461D90EA}"/>
          </ac:spMkLst>
        </pc:spChg>
        <pc:spChg chg="mod">
          <ac:chgData name="Rodrigo Fonseca" userId="a6cd8de2-58bc-4a88-bd41-fb3c10ea42c2" providerId="ADAL" clId="{2527A8A8-82F3-4D7B-ADA6-8934773AD734}" dt="2024-07-05T15:26:30.408" v="498" actId="20577"/>
          <ac:spMkLst>
            <pc:docMk/>
            <pc:sldMk cId="4069940809" sldId="2076138250"/>
            <ac:spMk id="198" creationId="{01FB8C56-018A-42DC-AAC9-595B70DFA5B6}"/>
          </ac:spMkLst>
        </pc:spChg>
        <pc:grpChg chg="del">
          <ac:chgData name="Rodrigo Fonseca" userId="a6cd8de2-58bc-4a88-bd41-fb3c10ea42c2" providerId="ADAL" clId="{2527A8A8-82F3-4D7B-ADA6-8934773AD734}" dt="2024-07-05T15:25:57.496" v="443" actId="478"/>
          <ac:grpSpMkLst>
            <pc:docMk/>
            <pc:sldMk cId="4069940809" sldId="2076138250"/>
            <ac:grpSpMk id="21" creationId="{804C5DB1-F750-6949-86C2-D9AD1D26BEBA}"/>
          </ac:grpSpMkLst>
        </pc:grpChg>
      </pc:sldChg>
      <pc:sldChg chg="del">
        <pc:chgData name="Rodrigo Fonseca" userId="a6cd8de2-58bc-4a88-bd41-fb3c10ea42c2" providerId="ADAL" clId="{2527A8A8-82F3-4D7B-ADA6-8934773AD734}" dt="2024-07-05T15:02:14.881" v="0" actId="47"/>
        <pc:sldMkLst>
          <pc:docMk/>
          <pc:sldMk cId="903180630" sldId="2076138254"/>
        </pc:sldMkLst>
      </pc:sldChg>
      <pc:sldChg chg="del">
        <pc:chgData name="Rodrigo Fonseca" userId="a6cd8de2-58bc-4a88-bd41-fb3c10ea42c2" providerId="ADAL" clId="{2527A8A8-82F3-4D7B-ADA6-8934773AD734}" dt="2024-07-05T15:27:14.867" v="503" actId="47"/>
        <pc:sldMkLst>
          <pc:docMk/>
          <pc:sldMk cId="1636370609" sldId="2076138258"/>
        </pc:sldMkLst>
      </pc:sldChg>
      <pc:sldChg chg="del">
        <pc:chgData name="Rodrigo Fonseca" userId="a6cd8de2-58bc-4a88-bd41-fb3c10ea42c2" providerId="ADAL" clId="{2527A8A8-82F3-4D7B-ADA6-8934773AD734}" dt="2024-07-05T15:02:26.069" v="1" actId="47"/>
        <pc:sldMkLst>
          <pc:docMk/>
          <pc:sldMk cId="3025002454" sldId="2141411682"/>
        </pc:sldMkLst>
      </pc:sldChg>
      <pc:sldChg chg="modSp mod">
        <pc:chgData name="Rodrigo Fonseca" userId="a6cd8de2-58bc-4a88-bd41-fb3c10ea42c2" providerId="ADAL" clId="{2527A8A8-82F3-4D7B-ADA6-8934773AD734}" dt="2024-07-05T15:04:52.992" v="20" actId="6549"/>
        <pc:sldMkLst>
          <pc:docMk/>
          <pc:sldMk cId="2369045841" sldId="2147470818"/>
        </pc:sldMkLst>
        <pc:spChg chg="mod">
          <ac:chgData name="Rodrigo Fonseca" userId="a6cd8de2-58bc-4a88-bd41-fb3c10ea42c2" providerId="ADAL" clId="{2527A8A8-82F3-4D7B-ADA6-8934773AD734}" dt="2024-07-05T15:04:52.992" v="20" actId="6549"/>
          <ac:spMkLst>
            <pc:docMk/>
            <pc:sldMk cId="2369045841" sldId="2147470818"/>
            <ac:spMk id="2" creationId="{3DEA428A-3226-6F18-BD55-F74E6262743A}"/>
          </ac:spMkLst>
        </pc:spChg>
      </pc:sldChg>
      <pc:sldChg chg="del">
        <pc:chgData name="Rodrigo Fonseca" userId="a6cd8de2-58bc-4a88-bd41-fb3c10ea42c2" providerId="ADAL" clId="{2527A8A8-82F3-4D7B-ADA6-8934773AD734}" dt="2024-07-05T15:19:54.342" v="215" actId="47"/>
        <pc:sldMkLst>
          <pc:docMk/>
          <pc:sldMk cId="1042820050" sldId="2147470863"/>
        </pc:sldMkLst>
      </pc:sldChg>
      <pc:sldChg chg="del">
        <pc:chgData name="Rodrigo Fonseca" userId="a6cd8de2-58bc-4a88-bd41-fb3c10ea42c2" providerId="ADAL" clId="{2527A8A8-82F3-4D7B-ADA6-8934773AD734}" dt="2024-07-05T15:19:18.947" v="211" actId="47"/>
        <pc:sldMkLst>
          <pc:docMk/>
          <pc:sldMk cId="3277815562" sldId="2147478867"/>
        </pc:sldMkLst>
      </pc:sldChg>
      <pc:sldChg chg="modSp del">
        <pc:chgData name="Rodrigo Fonseca" userId="a6cd8de2-58bc-4a88-bd41-fb3c10ea42c2" providerId="ADAL" clId="{2527A8A8-82F3-4D7B-ADA6-8934773AD734}" dt="2024-07-05T15:41:20.675" v="635" actId="47"/>
        <pc:sldMkLst>
          <pc:docMk/>
          <pc:sldMk cId="2355798495" sldId="2147479596"/>
        </pc:sldMkLst>
        <pc:spChg chg="mod">
          <ac:chgData name="Rodrigo Fonseca" userId="a6cd8de2-58bc-4a88-bd41-fb3c10ea42c2" providerId="ADAL" clId="{2527A8A8-82F3-4D7B-ADA6-8934773AD734}" dt="2024-07-05T15:06:22.203" v="21"/>
          <ac:spMkLst>
            <pc:docMk/>
            <pc:sldMk cId="2355798495" sldId="2147479596"/>
            <ac:spMk id="14" creationId="{E86FE624-ACB7-9D4C-BD76-26D590B63DF1}"/>
          </ac:spMkLst>
        </pc:spChg>
        <pc:spChg chg="mod">
          <ac:chgData name="Rodrigo Fonseca" userId="a6cd8de2-58bc-4a88-bd41-fb3c10ea42c2" providerId="ADAL" clId="{2527A8A8-82F3-4D7B-ADA6-8934773AD734}" dt="2024-07-05T15:06:22.203" v="21"/>
          <ac:spMkLst>
            <pc:docMk/>
            <pc:sldMk cId="2355798495" sldId="2147479596"/>
            <ac:spMk id="15" creationId="{CFD94994-101E-7341-9861-C77832EA6A79}"/>
          </ac:spMkLst>
        </pc:spChg>
        <pc:spChg chg="mod">
          <ac:chgData name="Rodrigo Fonseca" userId="a6cd8de2-58bc-4a88-bd41-fb3c10ea42c2" providerId="ADAL" clId="{2527A8A8-82F3-4D7B-ADA6-8934773AD734}" dt="2024-07-05T15:06:22.203" v="21"/>
          <ac:spMkLst>
            <pc:docMk/>
            <pc:sldMk cId="2355798495" sldId="2147479596"/>
            <ac:spMk id="16" creationId="{42672804-D50B-AC4F-B34C-09A4E248474E}"/>
          </ac:spMkLst>
        </pc:spChg>
        <pc:picChg chg="mod">
          <ac:chgData name="Rodrigo Fonseca" userId="a6cd8de2-58bc-4a88-bd41-fb3c10ea42c2" providerId="ADAL" clId="{2527A8A8-82F3-4D7B-ADA6-8934773AD734}" dt="2024-07-05T15:06:22.203" v="21"/>
          <ac:picMkLst>
            <pc:docMk/>
            <pc:sldMk cId="2355798495" sldId="2147479596"/>
            <ac:picMk id="13" creationId="{0071D1DB-D2A8-7247-A7E6-C189A72D14C0}"/>
          </ac:picMkLst>
        </pc:picChg>
      </pc:sldChg>
      <pc:sldChg chg="addSp delSp modSp new mod chgLayout">
        <pc:chgData name="Rodrigo Fonseca" userId="a6cd8de2-58bc-4a88-bd41-fb3c10ea42c2" providerId="ADAL" clId="{2527A8A8-82F3-4D7B-ADA6-8934773AD734}" dt="2024-07-05T15:41:49.182" v="648" actId="20577"/>
        <pc:sldMkLst>
          <pc:docMk/>
          <pc:sldMk cId="1583941199" sldId="2147479597"/>
        </pc:sldMkLst>
        <pc:spChg chg="del mod ord">
          <ac:chgData name="Rodrigo Fonseca" userId="a6cd8de2-58bc-4a88-bd41-fb3c10ea42c2" providerId="ADAL" clId="{2527A8A8-82F3-4D7B-ADA6-8934773AD734}" dt="2024-07-05T15:13:31.757" v="30" actId="700"/>
          <ac:spMkLst>
            <pc:docMk/>
            <pc:sldMk cId="1583941199" sldId="2147479597"/>
            <ac:spMk id="2" creationId="{5C37316A-F817-52A2-C62B-49C9B52B80E3}"/>
          </ac:spMkLst>
        </pc:spChg>
        <pc:spChg chg="del mod ord">
          <ac:chgData name="Rodrigo Fonseca" userId="a6cd8de2-58bc-4a88-bd41-fb3c10ea42c2" providerId="ADAL" clId="{2527A8A8-82F3-4D7B-ADA6-8934773AD734}" dt="2024-07-05T15:13:31.757" v="30" actId="700"/>
          <ac:spMkLst>
            <pc:docMk/>
            <pc:sldMk cId="1583941199" sldId="2147479597"/>
            <ac:spMk id="3" creationId="{A5FE95F6-3B19-8D0E-AC1E-81EC94F00132}"/>
          </ac:spMkLst>
        </pc:spChg>
        <pc:spChg chg="add mod ord">
          <ac:chgData name="Rodrigo Fonseca" userId="a6cd8de2-58bc-4a88-bd41-fb3c10ea42c2" providerId="ADAL" clId="{2527A8A8-82F3-4D7B-ADA6-8934773AD734}" dt="2024-07-05T15:13:31.757" v="30" actId="700"/>
          <ac:spMkLst>
            <pc:docMk/>
            <pc:sldMk cId="1583941199" sldId="2147479597"/>
            <ac:spMk id="4" creationId="{2E07EADC-65E9-7D79-9017-E08DB6AEC501}"/>
          </ac:spMkLst>
        </pc:spChg>
        <pc:spChg chg="add mod ord">
          <ac:chgData name="Rodrigo Fonseca" userId="a6cd8de2-58bc-4a88-bd41-fb3c10ea42c2" providerId="ADAL" clId="{2527A8A8-82F3-4D7B-ADA6-8934773AD734}" dt="2024-07-05T15:41:49.182" v="648" actId="20577"/>
          <ac:spMkLst>
            <pc:docMk/>
            <pc:sldMk cId="1583941199" sldId="2147479597"/>
            <ac:spMk id="5" creationId="{815EBE1C-C2C1-D165-9519-B9D975F27737}"/>
          </ac:spMkLst>
        </pc:spChg>
      </pc:sldChg>
      <pc:sldChg chg="addSp delSp modSp new mod chgLayout">
        <pc:chgData name="Rodrigo Fonseca" userId="a6cd8de2-58bc-4a88-bd41-fb3c10ea42c2" providerId="ADAL" clId="{2527A8A8-82F3-4D7B-ADA6-8934773AD734}" dt="2024-07-05T15:18:09.060" v="199" actId="20577"/>
        <pc:sldMkLst>
          <pc:docMk/>
          <pc:sldMk cId="2850488313" sldId="2147479598"/>
        </pc:sldMkLst>
        <pc:spChg chg="del mod ord">
          <ac:chgData name="Rodrigo Fonseca" userId="a6cd8de2-58bc-4a88-bd41-fb3c10ea42c2" providerId="ADAL" clId="{2527A8A8-82F3-4D7B-ADA6-8934773AD734}" dt="2024-07-05T15:17:40.669" v="154" actId="700"/>
          <ac:spMkLst>
            <pc:docMk/>
            <pc:sldMk cId="2850488313" sldId="2147479598"/>
            <ac:spMk id="2" creationId="{E97FC6F9-64CC-2BC6-5454-5456086E6D2B}"/>
          </ac:spMkLst>
        </pc:spChg>
        <pc:spChg chg="del mod ord">
          <ac:chgData name="Rodrigo Fonseca" userId="a6cd8de2-58bc-4a88-bd41-fb3c10ea42c2" providerId="ADAL" clId="{2527A8A8-82F3-4D7B-ADA6-8934773AD734}" dt="2024-07-05T15:17:40.669" v="154" actId="700"/>
          <ac:spMkLst>
            <pc:docMk/>
            <pc:sldMk cId="2850488313" sldId="2147479598"/>
            <ac:spMk id="3" creationId="{870F7F77-2421-537B-DBC4-26CA08F619C1}"/>
          </ac:spMkLst>
        </pc:spChg>
        <pc:spChg chg="add mod ord">
          <ac:chgData name="Rodrigo Fonseca" userId="a6cd8de2-58bc-4a88-bd41-fb3c10ea42c2" providerId="ADAL" clId="{2527A8A8-82F3-4D7B-ADA6-8934773AD734}" dt="2024-07-05T15:18:09.060" v="199" actId="20577"/>
          <ac:spMkLst>
            <pc:docMk/>
            <pc:sldMk cId="2850488313" sldId="2147479598"/>
            <ac:spMk id="4" creationId="{54AFE71F-FA7C-DDB5-2168-741EB693F75E}"/>
          </ac:spMkLst>
        </pc:spChg>
        <pc:spChg chg="add mod ord">
          <ac:chgData name="Rodrigo Fonseca" userId="a6cd8de2-58bc-4a88-bd41-fb3c10ea42c2" providerId="ADAL" clId="{2527A8A8-82F3-4D7B-ADA6-8934773AD734}" dt="2024-07-05T15:17:40.669" v="154" actId="700"/>
          <ac:spMkLst>
            <pc:docMk/>
            <pc:sldMk cId="2850488313" sldId="2147479598"/>
            <ac:spMk id="5" creationId="{072ABF9B-EDE1-E024-3BA5-61D9DE35F787}"/>
          </ac:spMkLst>
        </pc:spChg>
      </pc:sldChg>
      <pc:sldChg chg="ord">
        <pc:chgData name="Rodrigo Fonseca" userId="a6cd8de2-58bc-4a88-bd41-fb3c10ea42c2" providerId="ADAL" clId="{2527A8A8-82F3-4D7B-ADA6-8934773AD734}" dt="2024-07-05T15:19:13.860" v="210"/>
        <pc:sldMkLst>
          <pc:docMk/>
          <pc:sldMk cId="2286740717" sldId="2147481141"/>
        </pc:sldMkLst>
      </pc:sldChg>
      <pc:sldChg chg="delSp modSp mod">
        <pc:chgData name="Rodrigo Fonseca" userId="a6cd8de2-58bc-4a88-bd41-fb3c10ea42c2" providerId="ADAL" clId="{2527A8A8-82F3-4D7B-ADA6-8934773AD734}" dt="2024-07-05T15:19:08.339" v="208" actId="478"/>
        <pc:sldMkLst>
          <pc:docMk/>
          <pc:sldMk cId="1816835069" sldId="2147481142"/>
        </pc:sldMkLst>
        <pc:spChg chg="del">
          <ac:chgData name="Rodrigo Fonseca" userId="a6cd8de2-58bc-4a88-bd41-fb3c10ea42c2" providerId="ADAL" clId="{2527A8A8-82F3-4D7B-ADA6-8934773AD734}" dt="2024-07-05T15:18:54.142" v="202" actId="478"/>
          <ac:spMkLst>
            <pc:docMk/>
            <pc:sldMk cId="1816835069" sldId="2147481142"/>
            <ac:spMk id="56" creationId="{8896F9D1-5B0E-0C05-D834-DF7C8431A3A0}"/>
          </ac:spMkLst>
        </pc:spChg>
        <pc:spChg chg="del">
          <ac:chgData name="Rodrigo Fonseca" userId="a6cd8de2-58bc-4a88-bd41-fb3c10ea42c2" providerId="ADAL" clId="{2527A8A8-82F3-4D7B-ADA6-8934773AD734}" dt="2024-07-05T15:19:06.271" v="206" actId="478"/>
          <ac:spMkLst>
            <pc:docMk/>
            <pc:sldMk cId="1816835069" sldId="2147481142"/>
            <ac:spMk id="473" creationId="{D5FA4417-A62D-C321-0FA2-AE8F2CD3C7CC}"/>
          </ac:spMkLst>
        </pc:spChg>
        <pc:spChg chg="del mod">
          <ac:chgData name="Rodrigo Fonseca" userId="a6cd8de2-58bc-4a88-bd41-fb3c10ea42c2" providerId="ADAL" clId="{2527A8A8-82F3-4D7B-ADA6-8934773AD734}" dt="2024-07-05T15:19:08.339" v="208" actId="478"/>
          <ac:spMkLst>
            <pc:docMk/>
            <pc:sldMk cId="1816835069" sldId="2147481142"/>
            <ac:spMk id="489" creationId="{A49F87D6-9942-BF01-C92B-5908BB44E202}"/>
          </ac:spMkLst>
        </pc:spChg>
        <pc:grpChg chg="del">
          <ac:chgData name="Rodrigo Fonseca" userId="a6cd8de2-58bc-4a88-bd41-fb3c10ea42c2" providerId="ADAL" clId="{2527A8A8-82F3-4D7B-ADA6-8934773AD734}" dt="2024-07-05T15:18:57.380" v="203" actId="478"/>
          <ac:grpSpMkLst>
            <pc:docMk/>
            <pc:sldMk cId="1816835069" sldId="2147481142"/>
            <ac:grpSpMk id="60" creationId="{6927E114-D3E8-3C70-24D2-BFF0CB56B3C5}"/>
          </ac:grpSpMkLst>
        </pc:grpChg>
        <pc:grpChg chg="del">
          <ac:chgData name="Rodrigo Fonseca" userId="a6cd8de2-58bc-4a88-bd41-fb3c10ea42c2" providerId="ADAL" clId="{2527A8A8-82F3-4D7B-ADA6-8934773AD734}" dt="2024-07-05T15:18:57.380" v="203" actId="478"/>
          <ac:grpSpMkLst>
            <pc:docMk/>
            <pc:sldMk cId="1816835069" sldId="2147481142"/>
            <ac:grpSpMk id="451" creationId="{3E748F98-5934-0260-FFDF-40911152FC21}"/>
          </ac:grpSpMkLst>
        </pc:grpChg>
        <pc:grpChg chg="del">
          <ac:chgData name="Rodrigo Fonseca" userId="a6cd8de2-58bc-4a88-bd41-fb3c10ea42c2" providerId="ADAL" clId="{2527A8A8-82F3-4D7B-ADA6-8934773AD734}" dt="2024-07-05T15:18:57.380" v="203" actId="478"/>
          <ac:grpSpMkLst>
            <pc:docMk/>
            <pc:sldMk cId="1816835069" sldId="2147481142"/>
            <ac:grpSpMk id="460" creationId="{37F6F2B2-EF04-E78D-91BB-1F8134AAF45D}"/>
          </ac:grpSpMkLst>
        </pc:grpChg>
        <pc:grpChg chg="del">
          <ac:chgData name="Rodrigo Fonseca" userId="a6cd8de2-58bc-4a88-bd41-fb3c10ea42c2" providerId="ADAL" clId="{2527A8A8-82F3-4D7B-ADA6-8934773AD734}" dt="2024-07-05T15:19:05.282" v="205" actId="478"/>
          <ac:grpSpMkLst>
            <pc:docMk/>
            <pc:sldMk cId="1816835069" sldId="2147481142"/>
            <ac:grpSpMk id="477" creationId="{6589E47A-E696-17ED-1C92-673216C7CBE8}"/>
          </ac:grpSpMkLst>
        </pc:grpChg>
        <pc:grpChg chg="del">
          <ac:chgData name="Rodrigo Fonseca" userId="a6cd8de2-58bc-4a88-bd41-fb3c10ea42c2" providerId="ADAL" clId="{2527A8A8-82F3-4D7B-ADA6-8934773AD734}" dt="2024-07-05T15:19:02.706" v="204" actId="478"/>
          <ac:grpSpMkLst>
            <pc:docMk/>
            <pc:sldMk cId="1816835069" sldId="2147481142"/>
            <ac:grpSpMk id="480" creationId="{88DA98E8-AD7A-E2CC-6DBC-65E9EDD22023}"/>
          </ac:grpSpMkLst>
        </pc:grpChg>
        <pc:grpChg chg="del">
          <ac:chgData name="Rodrigo Fonseca" userId="a6cd8de2-58bc-4a88-bd41-fb3c10ea42c2" providerId="ADAL" clId="{2527A8A8-82F3-4D7B-ADA6-8934773AD734}" dt="2024-07-05T15:19:02.706" v="204" actId="478"/>
          <ac:grpSpMkLst>
            <pc:docMk/>
            <pc:sldMk cId="1816835069" sldId="2147481142"/>
            <ac:grpSpMk id="483" creationId="{0F69DFCB-750D-7B82-C22F-6AF53E23519D}"/>
          </ac:grpSpMkLst>
        </pc:grpChg>
      </pc:sldChg>
      <pc:sldChg chg="del">
        <pc:chgData name="Rodrigo Fonseca" userId="a6cd8de2-58bc-4a88-bd41-fb3c10ea42c2" providerId="ADAL" clId="{2527A8A8-82F3-4D7B-ADA6-8934773AD734}" dt="2024-07-05T15:19:43.050" v="214" actId="47"/>
        <pc:sldMkLst>
          <pc:docMk/>
          <pc:sldMk cId="652783548" sldId="2147481161"/>
        </pc:sldMkLst>
      </pc:sldChg>
      <pc:sldChg chg="ord">
        <pc:chgData name="Rodrigo Fonseca" userId="a6cd8de2-58bc-4a88-bd41-fb3c10ea42c2" providerId="ADAL" clId="{2527A8A8-82F3-4D7B-ADA6-8934773AD734}" dt="2024-07-05T15:18:33.438" v="201"/>
        <pc:sldMkLst>
          <pc:docMk/>
          <pc:sldMk cId="2298471142" sldId="2147481163"/>
        </pc:sldMkLst>
      </pc:sldChg>
      <pc:sldChg chg="addSp delSp modSp new mod chgLayout">
        <pc:chgData name="Rodrigo Fonseca" userId="a6cd8de2-58bc-4a88-bd41-fb3c10ea42c2" providerId="ADAL" clId="{2527A8A8-82F3-4D7B-ADA6-8934773AD734}" dt="2024-07-05T15:20:20.278" v="228" actId="20577"/>
        <pc:sldMkLst>
          <pc:docMk/>
          <pc:sldMk cId="469480178" sldId="2147481167"/>
        </pc:sldMkLst>
        <pc:spChg chg="del mod ord">
          <ac:chgData name="Rodrigo Fonseca" userId="a6cd8de2-58bc-4a88-bd41-fb3c10ea42c2" providerId="ADAL" clId="{2527A8A8-82F3-4D7B-ADA6-8934773AD734}" dt="2024-07-05T15:20:16.562" v="217" actId="700"/>
          <ac:spMkLst>
            <pc:docMk/>
            <pc:sldMk cId="469480178" sldId="2147481167"/>
            <ac:spMk id="2" creationId="{5E915A95-616F-A6A9-2B0F-4D8E3742BCAC}"/>
          </ac:spMkLst>
        </pc:spChg>
        <pc:spChg chg="del mod ord">
          <ac:chgData name="Rodrigo Fonseca" userId="a6cd8de2-58bc-4a88-bd41-fb3c10ea42c2" providerId="ADAL" clId="{2527A8A8-82F3-4D7B-ADA6-8934773AD734}" dt="2024-07-05T15:20:16.562" v="217" actId="700"/>
          <ac:spMkLst>
            <pc:docMk/>
            <pc:sldMk cId="469480178" sldId="2147481167"/>
            <ac:spMk id="3" creationId="{60FD7EF2-ACC4-3C15-D6DA-007136B91B3D}"/>
          </ac:spMkLst>
        </pc:spChg>
        <pc:spChg chg="del">
          <ac:chgData name="Rodrigo Fonseca" userId="a6cd8de2-58bc-4a88-bd41-fb3c10ea42c2" providerId="ADAL" clId="{2527A8A8-82F3-4D7B-ADA6-8934773AD734}" dt="2024-07-05T15:20:16.562" v="217" actId="700"/>
          <ac:spMkLst>
            <pc:docMk/>
            <pc:sldMk cId="469480178" sldId="2147481167"/>
            <ac:spMk id="4" creationId="{A4E73D12-7EA3-8189-E800-B75161C08318}"/>
          </ac:spMkLst>
        </pc:spChg>
        <pc:spChg chg="add mod ord">
          <ac:chgData name="Rodrigo Fonseca" userId="a6cd8de2-58bc-4a88-bd41-fb3c10ea42c2" providerId="ADAL" clId="{2527A8A8-82F3-4D7B-ADA6-8934773AD734}" dt="2024-07-05T15:20:20.278" v="228" actId="20577"/>
          <ac:spMkLst>
            <pc:docMk/>
            <pc:sldMk cId="469480178" sldId="2147481167"/>
            <ac:spMk id="5" creationId="{CA426E67-7BDF-D1C8-89BC-4DC37AC85AF4}"/>
          </ac:spMkLst>
        </pc:spChg>
        <pc:spChg chg="add mod ord">
          <ac:chgData name="Rodrigo Fonseca" userId="a6cd8de2-58bc-4a88-bd41-fb3c10ea42c2" providerId="ADAL" clId="{2527A8A8-82F3-4D7B-ADA6-8934773AD734}" dt="2024-07-05T15:20:16.562" v="217" actId="700"/>
          <ac:spMkLst>
            <pc:docMk/>
            <pc:sldMk cId="469480178" sldId="2147481167"/>
            <ac:spMk id="6" creationId="{90199461-3831-8286-0D5C-41518144ECA8}"/>
          </ac:spMkLst>
        </pc:spChg>
      </pc:sldChg>
      <pc:sldChg chg="addSp delSp modSp new mod chgLayout">
        <pc:chgData name="Rodrigo Fonseca" userId="a6cd8de2-58bc-4a88-bd41-fb3c10ea42c2" providerId="ADAL" clId="{2527A8A8-82F3-4D7B-ADA6-8934773AD734}" dt="2024-07-05T15:21:19.239" v="238" actId="5793"/>
        <pc:sldMkLst>
          <pc:docMk/>
          <pc:sldMk cId="3211387200" sldId="2147481168"/>
        </pc:sldMkLst>
        <pc:spChg chg="del mod ord">
          <ac:chgData name="Rodrigo Fonseca" userId="a6cd8de2-58bc-4a88-bd41-fb3c10ea42c2" providerId="ADAL" clId="{2527A8A8-82F3-4D7B-ADA6-8934773AD734}" dt="2024-07-05T15:21:05.578" v="230" actId="700"/>
          <ac:spMkLst>
            <pc:docMk/>
            <pc:sldMk cId="3211387200" sldId="2147481168"/>
            <ac:spMk id="2" creationId="{6B10AA5A-40C8-8A18-CD1B-CB8142B89E22}"/>
          </ac:spMkLst>
        </pc:spChg>
        <pc:spChg chg="del mod ord">
          <ac:chgData name="Rodrigo Fonseca" userId="a6cd8de2-58bc-4a88-bd41-fb3c10ea42c2" providerId="ADAL" clId="{2527A8A8-82F3-4D7B-ADA6-8934773AD734}" dt="2024-07-05T15:21:05.578" v="230" actId="700"/>
          <ac:spMkLst>
            <pc:docMk/>
            <pc:sldMk cId="3211387200" sldId="2147481168"/>
            <ac:spMk id="3" creationId="{8D74053D-26A3-2960-2CAB-1A3AA0A5E69C}"/>
          </ac:spMkLst>
        </pc:spChg>
        <pc:spChg chg="add mod ord">
          <ac:chgData name="Rodrigo Fonseca" userId="a6cd8de2-58bc-4a88-bd41-fb3c10ea42c2" providerId="ADAL" clId="{2527A8A8-82F3-4D7B-ADA6-8934773AD734}" dt="2024-07-05T15:21:09.357" v="234" actId="20577"/>
          <ac:spMkLst>
            <pc:docMk/>
            <pc:sldMk cId="3211387200" sldId="2147481168"/>
            <ac:spMk id="4" creationId="{70441F7A-8581-8387-C329-0F6ACFC0E54D}"/>
          </ac:spMkLst>
        </pc:spChg>
        <pc:spChg chg="add mod ord">
          <ac:chgData name="Rodrigo Fonseca" userId="a6cd8de2-58bc-4a88-bd41-fb3c10ea42c2" providerId="ADAL" clId="{2527A8A8-82F3-4D7B-ADA6-8934773AD734}" dt="2024-07-05T15:21:19.239" v="238" actId="5793"/>
          <ac:spMkLst>
            <pc:docMk/>
            <pc:sldMk cId="3211387200" sldId="2147481168"/>
            <ac:spMk id="5" creationId="{EEE70ADA-7591-3557-AF70-63B2595D0195}"/>
          </ac:spMkLst>
        </pc:spChg>
      </pc:sldChg>
      <pc:sldChg chg="new del">
        <pc:chgData name="Rodrigo Fonseca" userId="a6cd8de2-58bc-4a88-bd41-fb3c10ea42c2" providerId="ADAL" clId="{2527A8A8-82F3-4D7B-ADA6-8934773AD734}" dt="2024-07-05T15:29:21.646" v="535" actId="47"/>
        <pc:sldMkLst>
          <pc:docMk/>
          <pc:sldMk cId="1111407882" sldId="2147481169"/>
        </pc:sldMkLst>
      </pc:sldChg>
      <pc:sldChg chg="addSp delSp modSp add mod delAnim">
        <pc:chgData name="Rodrigo Fonseca" userId="a6cd8de2-58bc-4a88-bd41-fb3c10ea42c2" providerId="ADAL" clId="{2527A8A8-82F3-4D7B-ADA6-8934773AD734}" dt="2024-07-05T15:28:06.413" v="530" actId="478"/>
        <pc:sldMkLst>
          <pc:docMk/>
          <pc:sldMk cId="4277720677" sldId="2147481170"/>
        </pc:sldMkLst>
        <pc:spChg chg="mod">
          <ac:chgData name="Rodrigo Fonseca" userId="a6cd8de2-58bc-4a88-bd41-fb3c10ea42c2" providerId="ADAL" clId="{2527A8A8-82F3-4D7B-ADA6-8934773AD734}" dt="2024-07-05T15:27:30.607" v="525" actId="20577"/>
          <ac:spMkLst>
            <pc:docMk/>
            <pc:sldMk cId="4277720677" sldId="2147481170"/>
            <ac:spMk id="17" creationId="{30DDD3AA-3B3B-174C-BE34-C5DB5F9C7818}"/>
          </ac:spMkLst>
        </pc:spChg>
        <pc:spChg chg="del">
          <ac:chgData name="Rodrigo Fonseca" userId="a6cd8de2-58bc-4a88-bd41-fb3c10ea42c2" providerId="ADAL" clId="{2527A8A8-82F3-4D7B-ADA6-8934773AD734}" dt="2024-07-05T15:28:06.413" v="530" actId="478"/>
          <ac:spMkLst>
            <pc:docMk/>
            <pc:sldMk cId="4277720677" sldId="2147481170"/>
            <ac:spMk id="106" creationId="{8B4E45FD-2D71-0243-A1D7-F9C74E9E43D6}"/>
          </ac:spMkLst>
        </pc:spChg>
        <pc:spChg chg="mod">
          <ac:chgData name="Rodrigo Fonseca" userId="a6cd8de2-58bc-4a88-bd41-fb3c10ea42c2" providerId="ADAL" clId="{2527A8A8-82F3-4D7B-ADA6-8934773AD734}" dt="2024-07-05T15:27:52.843" v="528"/>
          <ac:spMkLst>
            <pc:docMk/>
            <pc:sldMk cId="4277720677" sldId="2147481170"/>
            <ac:spMk id="198" creationId="{01FB8C56-018A-42DC-AAC9-595B70DFA5B6}"/>
          </ac:spMkLst>
        </pc:spChg>
        <pc:grpChg chg="del">
          <ac:chgData name="Rodrigo Fonseca" userId="a6cd8de2-58bc-4a88-bd41-fb3c10ea42c2" providerId="ADAL" clId="{2527A8A8-82F3-4D7B-ADA6-8934773AD734}" dt="2024-07-05T15:28:02.875" v="529" actId="478"/>
          <ac:grpSpMkLst>
            <pc:docMk/>
            <pc:sldMk cId="4277720677" sldId="2147481170"/>
            <ac:grpSpMk id="28" creationId="{4AF14A3C-FF1A-4A49-9172-51600C3D553F}"/>
          </ac:grpSpMkLst>
        </pc:grpChg>
        <pc:picChg chg="add mod">
          <ac:chgData name="Rodrigo Fonseca" userId="a6cd8de2-58bc-4a88-bd41-fb3c10ea42c2" providerId="ADAL" clId="{2527A8A8-82F3-4D7B-ADA6-8934773AD734}" dt="2024-07-05T15:27:11.515" v="502" actId="1076"/>
          <ac:picMkLst>
            <pc:docMk/>
            <pc:sldMk cId="4277720677" sldId="2147481170"/>
            <ac:picMk id="2" creationId="{9DDD97F4-6472-101A-BF05-BEE01185BDE9}"/>
          </ac:picMkLst>
        </pc:picChg>
        <pc:picChg chg="del">
          <ac:chgData name="Rodrigo Fonseca" userId="a6cd8de2-58bc-4a88-bd41-fb3c10ea42c2" providerId="ADAL" clId="{2527A8A8-82F3-4D7B-ADA6-8934773AD734}" dt="2024-07-05T15:27:06.132" v="500" actId="478"/>
          <ac:picMkLst>
            <pc:docMk/>
            <pc:sldMk cId="4277720677" sldId="2147481170"/>
            <ac:picMk id="126" creationId="{C1B31721-30EF-0F42-A9AB-86A0371973F8}"/>
          </ac:picMkLst>
        </pc:picChg>
      </pc:sldChg>
      <pc:sldChg chg="addSp delSp modSp new mod chgLayout">
        <pc:chgData name="Rodrigo Fonseca" userId="a6cd8de2-58bc-4a88-bd41-fb3c10ea42c2" providerId="ADAL" clId="{2527A8A8-82F3-4D7B-ADA6-8934773AD734}" dt="2024-07-05T15:30:30.061" v="569" actId="20577"/>
        <pc:sldMkLst>
          <pc:docMk/>
          <pc:sldMk cId="2249884828" sldId="2147481171"/>
        </pc:sldMkLst>
        <pc:spChg chg="del mod ord">
          <ac:chgData name="Rodrigo Fonseca" userId="a6cd8de2-58bc-4a88-bd41-fb3c10ea42c2" providerId="ADAL" clId="{2527A8A8-82F3-4D7B-ADA6-8934773AD734}" dt="2024-07-05T15:30:21.539" v="536" actId="700"/>
          <ac:spMkLst>
            <pc:docMk/>
            <pc:sldMk cId="2249884828" sldId="2147481171"/>
            <ac:spMk id="2" creationId="{61B46EE2-F020-1894-6541-1148340F7D80}"/>
          </ac:spMkLst>
        </pc:spChg>
        <pc:spChg chg="del mod ord">
          <ac:chgData name="Rodrigo Fonseca" userId="a6cd8de2-58bc-4a88-bd41-fb3c10ea42c2" providerId="ADAL" clId="{2527A8A8-82F3-4D7B-ADA6-8934773AD734}" dt="2024-07-05T15:30:21.539" v="536" actId="700"/>
          <ac:spMkLst>
            <pc:docMk/>
            <pc:sldMk cId="2249884828" sldId="2147481171"/>
            <ac:spMk id="3" creationId="{4FD5C210-0044-73D1-F3E7-378EE06265CD}"/>
          </ac:spMkLst>
        </pc:spChg>
        <pc:spChg chg="del">
          <ac:chgData name="Rodrigo Fonseca" userId="a6cd8de2-58bc-4a88-bd41-fb3c10ea42c2" providerId="ADAL" clId="{2527A8A8-82F3-4D7B-ADA6-8934773AD734}" dt="2024-07-05T15:30:21.539" v="536" actId="700"/>
          <ac:spMkLst>
            <pc:docMk/>
            <pc:sldMk cId="2249884828" sldId="2147481171"/>
            <ac:spMk id="4" creationId="{C4871336-B42A-3882-48EA-A1464938B707}"/>
          </ac:spMkLst>
        </pc:spChg>
        <pc:spChg chg="add mod ord">
          <ac:chgData name="Rodrigo Fonseca" userId="a6cd8de2-58bc-4a88-bd41-fb3c10ea42c2" providerId="ADAL" clId="{2527A8A8-82F3-4D7B-ADA6-8934773AD734}" dt="2024-07-05T15:30:30.061" v="569" actId="20577"/>
          <ac:spMkLst>
            <pc:docMk/>
            <pc:sldMk cId="2249884828" sldId="2147481171"/>
            <ac:spMk id="5" creationId="{30637101-F61D-3C1E-AF69-A4EA5EE6FBBC}"/>
          </ac:spMkLst>
        </pc:spChg>
        <pc:spChg chg="add mod ord">
          <ac:chgData name="Rodrigo Fonseca" userId="a6cd8de2-58bc-4a88-bd41-fb3c10ea42c2" providerId="ADAL" clId="{2527A8A8-82F3-4D7B-ADA6-8934773AD734}" dt="2024-07-05T15:30:21.539" v="536" actId="700"/>
          <ac:spMkLst>
            <pc:docMk/>
            <pc:sldMk cId="2249884828" sldId="2147481171"/>
            <ac:spMk id="6" creationId="{532D91A6-9BB4-E9A1-A75B-C6413E28FEA0}"/>
          </ac:spMkLst>
        </pc:spChg>
      </pc:sldChg>
      <pc:sldChg chg="addSp delSp modSp new mod modClrScheme chgLayout">
        <pc:chgData name="Rodrigo Fonseca" userId="a6cd8de2-58bc-4a88-bd41-fb3c10ea42c2" providerId="ADAL" clId="{2527A8A8-82F3-4D7B-ADA6-8934773AD734}" dt="2024-07-05T15:32:31.745" v="630" actId="790"/>
        <pc:sldMkLst>
          <pc:docMk/>
          <pc:sldMk cId="2412750411" sldId="2147481172"/>
        </pc:sldMkLst>
        <pc:spChg chg="del mod ord">
          <ac:chgData name="Rodrigo Fonseca" userId="a6cd8de2-58bc-4a88-bd41-fb3c10ea42c2" providerId="ADAL" clId="{2527A8A8-82F3-4D7B-ADA6-8934773AD734}" dt="2024-07-05T15:31:23.751" v="573" actId="700"/>
          <ac:spMkLst>
            <pc:docMk/>
            <pc:sldMk cId="2412750411" sldId="2147481172"/>
            <ac:spMk id="2" creationId="{D2106335-0358-770B-2760-AD788A2F592A}"/>
          </ac:spMkLst>
        </pc:spChg>
        <pc:spChg chg="del mod ord">
          <ac:chgData name="Rodrigo Fonseca" userId="a6cd8de2-58bc-4a88-bd41-fb3c10ea42c2" providerId="ADAL" clId="{2527A8A8-82F3-4D7B-ADA6-8934773AD734}" dt="2024-07-05T15:31:23.751" v="573" actId="700"/>
          <ac:spMkLst>
            <pc:docMk/>
            <pc:sldMk cId="2412750411" sldId="2147481172"/>
            <ac:spMk id="3" creationId="{E22A5F47-1094-F416-5946-4538617CF986}"/>
          </ac:spMkLst>
        </pc:spChg>
        <pc:spChg chg="del">
          <ac:chgData name="Rodrigo Fonseca" userId="a6cd8de2-58bc-4a88-bd41-fb3c10ea42c2" providerId="ADAL" clId="{2527A8A8-82F3-4D7B-ADA6-8934773AD734}" dt="2024-07-05T15:31:23.751" v="573" actId="700"/>
          <ac:spMkLst>
            <pc:docMk/>
            <pc:sldMk cId="2412750411" sldId="2147481172"/>
            <ac:spMk id="4" creationId="{55E19DF9-A893-56EC-0FDE-BB650A27B072}"/>
          </ac:spMkLst>
        </pc:spChg>
        <pc:spChg chg="add mod ord">
          <ac:chgData name="Rodrigo Fonseca" userId="a6cd8de2-58bc-4a88-bd41-fb3c10ea42c2" providerId="ADAL" clId="{2527A8A8-82F3-4D7B-ADA6-8934773AD734}" dt="2024-07-05T15:32:31.745" v="630" actId="790"/>
          <ac:spMkLst>
            <pc:docMk/>
            <pc:sldMk cId="2412750411" sldId="2147481172"/>
            <ac:spMk id="5" creationId="{4EE9194F-CD9D-7239-BFC7-D5ED90DFE8EE}"/>
          </ac:spMkLst>
        </pc:spChg>
        <pc:spChg chg="add mod ord">
          <ac:chgData name="Rodrigo Fonseca" userId="a6cd8de2-58bc-4a88-bd41-fb3c10ea42c2" providerId="ADAL" clId="{2527A8A8-82F3-4D7B-ADA6-8934773AD734}" dt="2024-07-05T15:32:15.210" v="629" actId="14100"/>
          <ac:spMkLst>
            <pc:docMk/>
            <pc:sldMk cId="2412750411" sldId="2147481172"/>
            <ac:spMk id="6" creationId="{A58EC09D-DEA5-5483-3C72-11C25C2D101E}"/>
          </ac:spMkLst>
        </pc:spChg>
        <pc:spChg chg="add mod">
          <ac:chgData name="Rodrigo Fonseca" userId="a6cd8de2-58bc-4a88-bd41-fb3c10ea42c2" providerId="ADAL" clId="{2527A8A8-82F3-4D7B-ADA6-8934773AD734}" dt="2024-07-05T15:32:09.541" v="628" actId="1076"/>
          <ac:spMkLst>
            <pc:docMk/>
            <pc:sldMk cId="2412750411" sldId="2147481172"/>
            <ac:spMk id="9" creationId="{3EF513D9-9BD3-FF93-5654-336F0B3EA714}"/>
          </ac:spMkLst>
        </pc:spChg>
        <pc:spChg chg="add mod">
          <ac:chgData name="Rodrigo Fonseca" userId="a6cd8de2-58bc-4a88-bd41-fb3c10ea42c2" providerId="ADAL" clId="{2527A8A8-82F3-4D7B-ADA6-8934773AD734}" dt="2024-07-05T15:32:09.541" v="628" actId="1076"/>
          <ac:spMkLst>
            <pc:docMk/>
            <pc:sldMk cId="2412750411" sldId="2147481172"/>
            <ac:spMk id="10" creationId="{74B947EC-3124-4D53-CC86-F98A206B8D9C}"/>
          </ac:spMkLst>
        </pc:spChg>
        <pc:spChg chg="mod">
          <ac:chgData name="Rodrigo Fonseca" userId="a6cd8de2-58bc-4a88-bd41-fb3c10ea42c2" providerId="ADAL" clId="{2527A8A8-82F3-4D7B-ADA6-8934773AD734}" dt="2024-07-05T15:32:05.404" v="627"/>
          <ac:spMkLst>
            <pc:docMk/>
            <pc:sldMk cId="2412750411" sldId="2147481172"/>
            <ac:spMk id="16" creationId="{CAE768B1-BBEA-B92E-8E49-20A5F6517125}"/>
          </ac:spMkLst>
        </pc:spChg>
        <pc:spChg chg="mod">
          <ac:chgData name="Rodrigo Fonseca" userId="a6cd8de2-58bc-4a88-bd41-fb3c10ea42c2" providerId="ADAL" clId="{2527A8A8-82F3-4D7B-ADA6-8934773AD734}" dt="2024-07-05T15:32:05.404" v="627"/>
          <ac:spMkLst>
            <pc:docMk/>
            <pc:sldMk cId="2412750411" sldId="2147481172"/>
            <ac:spMk id="17" creationId="{5A24DF50-6725-A495-4753-A234B619C9CC}"/>
          </ac:spMkLst>
        </pc:spChg>
        <pc:spChg chg="mod">
          <ac:chgData name="Rodrigo Fonseca" userId="a6cd8de2-58bc-4a88-bd41-fb3c10ea42c2" providerId="ADAL" clId="{2527A8A8-82F3-4D7B-ADA6-8934773AD734}" dt="2024-07-05T15:32:05.404" v="627"/>
          <ac:spMkLst>
            <pc:docMk/>
            <pc:sldMk cId="2412750411" sldId="2147481172"/>
            <ac:spMk id="19" creationId="{CF4EA81A-DF81-D659-223E-228FFD06BCD9}"/>
          </ac:spMkLst>
        </pc:spChg>
        <pc:spChg chg="mod">
          <ac:chgData name="Rodrigo Fonseca" userId="a6cd8de2-58bc-4a88-bd41-fb3c10ea42c2" providerId="ADAL" clId="{2527A8A8-82F3-4D7B-ADA6-8934773AD734}" dt="2024-07-05T15:32:05.404" v="627"/>
          <ac:spMkLst>
            <pc:docMk/>
            <pc:sldMk cId="2412750411" sldId="2147481172"/>
            <ac:spMk id="21" creationId="{40193D64-505D-CF7A-5A65-083D9BA94B41}"/>
          </ac:spMkLst>
        </pc:spChg>
        <pc:spChg chg="mod">
          <ac:chgData name="Rodrigo Fonseca" userId="a6cd8de2-58bc-4a88-bd41-fb3c10ea42c2" providerId="ADAL" clId="{2527A8A8-82F3-4D7B-ADA6-8934773AD734}" dt="2024-07-05T15:32:05.404" v="627"/>
          <ac:spMkLst>
            <pc:docMk/>
            <pc:sldMk cId="2412750411" sldId="2147481172"/>
            <ac:spMk id="22" creationId="{D4958989-4E49-438E-14F5-B5EA3BDAF016}"/>
          </ac:spMkLst>
        </pc:spChg>
        <pc:spChg chg="add mod">
          <ac:chgData name="Rodrigo Fonseca" userId="a6cd8de2-58bc-4a88-bd41-fb3c10ea42c2" providerId="ADAL" clId="{2527A8A8-82F3-4D7B-ADA6-8934773AD734}" dt="2024-07-05T15:32:09.541" v="628" actId="1076"/>
          <ac:spMkLst>
            <pc:docMk/>
            <pc:sldMk cId="2412750411" sldId="2147481172"/>
            <ac:spMk id="23" creationId="{B135CF1F-AB02-516C-A8D1-E62B8A420111}"/>
          </ac:spMkLst>
        </pc:spChg>
        <pc:spChg chg="mod">
          <ac:chgData name="Rodrigo Fonseca" userId="a6cd8de2-58bc-4a88-bd41-fb3c10ea42c2" providerId="ADAL" clId="{2527A8A8-82F3-4D7B-ADA6-8934773AD734}" dt="2024-07-05T15:32:05.404" v="627"/>
          <ac:spMkLst>
            <pc:docMk/>
            <pc:sldMk cId="2412750411" sldId="2147481172"/>
            <ac:spMk id="26" creationId="{0711BE66-A308-D4C1-4CB8-62643AEE5525}"/>
          </ac:spMkLst>
        </pc:spChg>
        <pc:spChg chg="mod">
          <ac:chgData name="Rodrigo Fonseca" userId="a6cd8de2-58bc-4a88-bd41-fb3c10ea42c2" providerId="ADAL" clId="{2527A8A8-82F3-4D7B-ADA6-8934773AD734}" dt="2024-07-05T15:32:05.404" v="627"/>
          <ac:spMkLst>
            <pc:docMk/>
            <pc:sldMk cId="2412750411" sldId="2147481172"/>
            <ac:spMk id="29" creationId="{767B1C06-233F-C700-8AA0-C29C9915E2DC}"/>
          </ac:spMkLst>
        </pc:spChg>
        <pc:spChg chg="mod">
          <ac:chgData name="Rodrigo Fonseca" userId="a6cd8de2-58bc-4a88-bd41-fb3c10ea42c2" providerId="ADAL" clId="{2527A8A8-82F3-4D7B-ADA6-8934773AD734}" dt="2024-07-05T15:32:05.404" v="627"/>
          <ac:spMkLst>
            <pc:docMk/>
            <pc:sldMk cId="2412750411" sldId="2147481172"/>
            <ac:spMk id="32" creationId="{84E69D67-7165-D86E-6AE7-C49D5DEA2A35}"/>
          </ac:spMkLst>
        </pc:spChg>
        <pc:grpChg chg="add mod">
          <ac:chgData name="Rodrigo Fonseca" userId="a6cd8de2-58bc-4a88-bd41-fb3c10ea42c2" providerId="ADAL" clId="{2527A8A8-82F3-4D7B-ADA6-8934773AD734}" dt="2024-07-05T15:32:09.541" v="628" actId="1076"/>
          <ac:grpSpMkLst>
            <pc:docMk/>
            <pc:sldMk cId="2412750411" sldId="2147481172"/>
            <ac:grpSpMk id="15" creationId="{AD7CC31D-A892-2930-1D37-169665BB9E98}"/>
          </ac:grpSpMkLst>
        </pc:grpChg>
        <pc:grpChg chg="mod">
          <ac:chgData name="Rodrigo Fonseca" userId="a6cd8de2-58bc-4a88-bd41-fb3c10ea42c2" providerId="ADAL" clId="{2527A8A8-82F3-4D7B-ADA6-8934773AD734}" dt="2024-07-05T15:32:05.404" v="627"/>
          <ac:grpSpMkLst>
            <pc:docMk/>
            <pc:sldMk cId="2412750411" sldId="2147481172"/>
            <ac:grpSpMk id="18" creationId="{28634EEA-7883-3328-6ECD-220CE48BCBDD}"/>
          </ac:grpSpMkLst>
        </pc:grpChg>
        <pc:grpChg chg="mod">
          <ac:chgData name="Rodrigo Fonseca" userId="a6cd8de2-58bc-4a88-bd41-fb3c10ea42c2" providerId="ADAL" clId="{2527A8A8-82F3-4D7B-ADA6-8934773AD734}" dt="2024-07-05T15:32:05.404" v="627"/>
          <ac:grpSpMkLst>
            <pc:docMk/>
            <pc:sldMk cId="2412750411" sldId="2147481172"/>
            <ac:grpSpMk id="20" creationId="{CD5E5227-B9E9-79A3-547B-C7C653FE83AB}"/>
          </ac:grpSpMkLst>
        </pc:grpChg>
        <pc:grpChg chg="add mod">
          <ac:chgData name="Rodrigo Fonseca" userId="a6cd8de2-58bc-4a88-bd41-fb3c10ea42c2" providerId="ADAL" clId="{2527A8A8-82F3-4D7B-ADA6-8934773AD734}" dt="2024-07-05T15:32:09.541" v="628" actId="1076"/>
          <ac:grpSpMkLst>
            <pc:docMk/>
            <pc:sldMk cId="2412750411" sldId="2147481172"/>
            <ac:grpSpMk id="25" creationId="{4075C83D-EDFB-158F-88DA-D8FA1C87646A}"/>
          </ac:grpSpMkLst>
        </pc:grpChg>
        <pc:grpChg chg="add mod">
          <ac:chgData name="Rodrigo Fonseca" userId="a6cd8de2-58bc-4a88-bd41-fb3c10ea42c2" providerId="ADAL" clId="{2527A8A8-82F3-4D7B-ADA6-8934773AD734}" dt="2024-07-05T15:32:09.541" v="628" actId="1076"/>
          <ac:grpSpMkLst>
            <pc:docMk/>
            <pc:sldMk cId="2412750411" sldId="2147481172"/>
            <ac:grpSpMk id="28" creationId="{D6D419B5-87A4-D2D7-E290-54219DB9E222}"/>
          </ac:grpSpMkLst>
        </pc:grpChg>
        <pc:grpChg chg="add mod">
          <ac:chgData name="Rodrigo Fonseca" userId="a6cd8de2-58bc-4a88-bd41-fb3c10ea42c2" providerId="ADAL" clId="{2527A8A8-82F3-4D7B-ADA6-8934773AD734}" dt="2024-07-05T15:32:09.541" v="628" actId="1076"/>
          <ac:grpSpMkLst>
            <pc:docMk/>
            <pc:sldMk cId="2412750411" sldId="2147481172"/>
            <ac:grpSpMk id="31" creationId="{4510E283-6A02-592F-5769-1917CB953D75}"/>
          </ac:grpSpMkLst>
        </pc:grpChg>
        <pc:picChg chg="add mod">
          <ac:chgData name="Rodrigo Fonseca" userId="a6cd8de2-58bc-4a88-bd41-fb3c10ea42c2" providerId="ADAL" clId="{2527A8A8-82F3-4D7B-ADA6-8934773AD734}" dt="2024-07-05T15:32:09.541" v="628" actId="1076"/>
          <ac:picMkLst>
            <pc:docMk/>
            <pc:sldMk cId="2412750411" sldId="2147481172"/>
            <ac:picMk id="24" creationId="{C2019329-8390-D1AC-3265-E2F6ECF01EFA}"/>
          </ac:picMkLst>
        </pc:picChg>
        <pc:picChg chg="mod">
          <ac:chgData name="Rodrigo Fonseca" userId="a6cd8de2-58bc-4a88-bd41-fb3c10ea42c2" providerId="ADAL" clId="{2527A8A8-82F3-4D7B-ADA6-8934773AD734}" dt="2024-07-05T15:32:05.404" v="627"/>
          <ac:picMkLst>
            <pc:docMk/>
            <pc:sldMk cId="2412750411" sldId="2147481172"/>
            <ac:picMk id="27" creationId="{6495ECB0-190C-F828-C988-C1DB2A948296}"/>
          </ac:picMkLst>
        </pc:picChg>
        <pc:picChg chg="mod">
          <ac:chgData name="Rodrigo Fonseca" userId="a6cd8de2-58bc-4a88-bd41-fb3c10ea42c2" providerId="ADAL" clId="{2527A8A8-82F3-4D7B-ADA6-8934773AD734}" dt="2024-07-05T15:32:05.404" v="627"/>
          <ac:picMkLst>
            <pc:docMk/>
            <pc:sldMk cId="2412750411" sldId="2147481172"/>
            <ac:picMk id="30" creationId="{A7F4F17E-68F2-7B0D-57F5-F0839C7D4846}"/>
          </ac:picMkLst>
        </pc:picChg>
        <pc:picChg chg="mod">
          <ac:chgData name="Rodrigo Fonseca" userId="a6cd8de2-58bc-4a88-bd41-fb3c10ea42c2" providerId="ADAL" clId="{2527A8A8-82F3-4D7B-ADA6-8934773AD734}" dt="2024-07-05T15:32:05.404" v="627"/>
          <ac:picMkLst>
            <pc:docMk/>
            <pc:sldMk cId="2412750411" sldId="2147481172"/>
            <ac:picMk id="33" creationId="{7E9B436C-1B24-7D87-180A-DB903B47439F}"/>
          </ac:picMkLst>
        </pc:picChg>
        <pc:picChg chg="add mod">
          <ac:chgData name="Rodrigo Fonseca" userId="a6cd8de2-58bc-4a88-bd41-fb3c10ea42c2" providerId="ADAL" clId="{2527A8A8-82F3-4D7B-ADA6-8934773AD734}" dt="2024-07-05T15:32:09.541" v="628" actId="1076"/>
          <ac:picMkLst>
            <pc:docMk/>
            <pc:sldMk cId="2412750411" sldId="2147481172"/>
            <ac:picMk id="34" creationId="{E1103475-8FD8-7A8D-1215-2B1D481111E6}"/>
          </ac:picMkLst>
        </pc:picChg>
        <pc:picChg chg="add mod">
          <ac:chgData name="Rodrigo Fonseca" userId="a6cd8de2-58bc-4a88-bd41-fb3c10ea42c2" providerId="ADAL" clId="{2527A8A8-82F3-4D7B-ADA6-8934773AD734}" dt="2024-07-05T15:32:09.541" v="628" actId="1076"/>
          <ac:picMkLst>
            <pc:docMk/>
            <pc:sldMk cId="2412750411" sldId="2147481172"/>
            <ac:picMk id="35" creationId="{85786A63-AC3C-D63C-50B3-50632A805432}"/>
          </ac:picMkLst>
        </pc:picChg>
        <pc:cxnChg chg="add mod">
          <ac:chgData name="Rodrigo Fonseca" userId="a6cd8de2-58bc-4a88-bd41-fb3c10ea42c2" providerId="ADAL" clId="{2527A8A8-82F3-4D7B-ADA6-8934773AD734}" dt="2024-07-05T15:32:09.541" v="628" actId="1076"/>
          <ac:cxnSpMkLst>
            <pc:docMk/>
            <pc:sldMk cId="2412750411" sldId="2147481172"/>
            <ac:cxnSpMk id="7" creationId="{1D3148C0-F162-A5E8-9F9E-3D596B23E331}"/>
          </ac:cxnSpMkLst>
        </pc:cxnChg>
        <pc:cxnChg chg="add mod">
          <ac:chgData name="Rodrigo Fonseca" userId="a6cd8de2-58bc-4a88-bd41-fb3c10ea42c2" providerId="ADAL" clId="{2527A8A8-82F3-4D7B-ADA6-8934773AD734}" dt="2024-07-05T15:32:09.541" v="628" actId="1076"/>
          <ac:cxnSpMkLst>
            <pc:docMk/>
            <pc:sldMk cId="2412750411" sldId="2147481172"/>
            <ac:cxnSpMk id="8" creationId="{B09A73F2-9D50-46FF-1045-F1ADF6AF3864}"/>
          </ac:cxnSpMkLst>
        </pc:cxnChg>
        <pc:cxnChg chg="add mod">
          <ac:chgData name="Rodrigo Fonseca" userId="a6cd8de2-58bc-4a88-bd41-fb3c10ea42c2" providerId="ADAL" clId="{2527A8A8-82F3-4D7B-ADA6-8934773AD734}" dt="2024-07-05T15:32:09.541" v="628" actId="1076"/>
          <ac:cxnSpMkLst>
            <pc:docMk/>
            <pc:sldMk cId="2412750411" sldId="2147481172"/>
            <ac:cxnSpMk id="11" creationId="{7902DD5C-FBC4-AA9A-341D-3B9C337360DF}"/>
          </ac:cxnSpMkLst>
        </pc:cxnChg>
        <pc:cxnChg chg="add mod">
          <ac:chgData name="Rodrigo Fonseca" userId="a6cd8de2-58bc-4a88-bd41-fb3c10ea42c2" providerId="ADAL" clId="{2527A8A8-82F3-4D7B-ADA6-8934773AD734}" dt="2024-07-05T15:32:09.541" v="628" actId="1076"/>
          <ac:cxnSpMkLst>
            <pc:docMk/>
            <pc:sldMk cId="2412750411" sldId="2147481172"/>
            <ac:cxnSpMk id="12" creationId="{E6B025BA-7016-0D8D-3408-976F22B2FDC5}"/>
          </ac:cxnSpMkLst>
        </pc:cxnChg>
        <pc:cxnChg chg="add mod">
          <ac:chgData name="Rodrigo Fonseca" userId="a6cd8de2-58bc-4a88-bd41-fb3c10ea42c2" providerId="ADAL" clId="{2527A8A8-82F3-4D7B-ADA6-8934773AD734}" dt="2024-07-05T15:32:09.541" v="628" actId="1076"/>
          <ac:cxnSpMkLst>
            <pc:docMk/>
            <pc:sldMk cId="2412750411" sldId="2147481172"/>
            <ac:cxnSpMk id="13" creationId="{D4213304-EB3E-506D-18A0-376F98370ADD}"/>
          </ac:cxnSpMkLst>
        </pc:cxnChg>
        <pc:cxnChg chg="add mod">
          <ac:chgData name="Rodrigo Fonseca" userId="a6cd8de2-58bc-4a88-bd41-fb3c10ea42c2" providerId="ADAL" clId="{2527A8A8-82F3-4D7B-ADA6-8934773AD734}" dt="2024-07-05T15:32:09.541" v="628" actId="1076"/>
          <ac:cxnSpMkLst>
            <pc:docMk/>
            <pc:sldMk cId="2412750411" sldId="2147481172"/>
            <ac:cxnSpMk id="14" creationId="{CE12857B-AEB9-5B4C-F9A6-1ED7519A2744}"/>
          </ac:cxnSpMkLst>
        </pc:cxnChg>
        <pc:cxnChg chg="add mod">
          <ac:chgData name="Rodrigo Fonseca" userId="a6cd8de2-58bc-4a88-bd41-fb3c10ea42c2" providerId="ADAL" clId="{2527A8A8-82F3-4D7B-ADA6-8934773AD734}" dt="2024-07-05T15:32:09.541" v="628" actId="1076"/>
          <ac:cxnSpMkLst>
            <pc:docMk/>
            <pc:sldMk cId="2412750411" sldId="2147481172"/>
            <ac:cxnSpMk id="36" creationId="{820EEE79-A330-DD99-7D9C-A5EA71BE4A39}"/>
          </ac:cxnSpMkLst>
        </pc:cxnChg>
      </pc:sldChg>
      <pc:sldChg chg="delSp modSp mod">
        <pc:chgData name="Rodrigo Fonseca" userId="a6cd8de2-58bc-4a88-bd41-fb3c10ea42c2" providerId="ADAL" clId="{2527A8A8-82F3-4D7B-ADA6-8934773AD734}" dt="2024-07-05T15:40:47.348" v="634" actId="478"/>
        <pc:sldMkLst>
          <pc:docMk/>
          <pc:sldMk cId="3439952681" sldId="2147483457"/>
        </pc:sldMkLst>
        <pc:spChg chg="mod">
          <ac:chgData name="Rodrigo Fonseca" userId="a6cd8de2-58bc-4a88-bd41-fb3c10ea42c2" providerId="ADAL" clId="{2527A8A8-82F3-4D7B-ADA6-8934773AD734}" dt="2024-07-05T15:40:42.030" v="633" actId="20577"/>
          <ac:spMkLst>
            <pc:docMk/>
            <pc:sldMk cId="3439952681" sldId="2147483457"/>
            <ac:spMk id="2" creationId="{4001C8F2-0EA7-AFCD-05B0-B9403FA10B2B}"/>
          </ac:spMkLst>
        </pc:spChg>
        <pc:spChg chg="del">
          <ac:chgData name="Rodrigo Fonseca" userId="a6cd8de2-58bc-4a88-bd41-fb3c10ea42c2" providerId="ADAL" clId="{2527A8A8-82F3-4D7B-ADA6-8934773AD734}" dt="2024-07-05T15:40:47.348" v="634" actId="478"/>
          <ac:spMkLst>
            <pc:docMk/>
            <pc:sldMk cId="3439952681" sldId="2147483457"/>
            <ac:spMk id="34" creationId="{E870AD9C-1D53-1AB7-7AAC-326DE97581CE}"/>
          </ac:spMkLst>
        </pc:spChg>
      </pc:sldChg>
      <pc:sldMasterChg chg="delSldLayout">
        <pc:chgData name="Rodrigo Fonseca" userId="a6cd8de2-58bc-4a88-bd41-fb3c10ea42c2" providerId="ADAL" clId="{2527A8A8-82F3-4D7B-ADA6-8934773AD734}" dt="2024-07-05T15:41:20.675" v="635" actId="47"/>
        <pc:sldMasterMkLst>
          <pc:docMk/>
          <pc:sldMasterMk cId="3588427678" sldId="2147484229"/>
        </pc:sldMasterMkLst>
        <pc:sldLayoutChg chg="del">
          <pc:chgData name="Rodrigo Fonseca" userId="a6cd8de2-58bc-4a88-bd41-fb3c10ea42c2" providerId="ADAL" clId="{2527A8A8-82F3-4D7B-ADA6-8934773AD734}" dt="2024-07-05T15:06:42.485" v="27" actId="2696"/>
          <pc:sldLayoutMkLst>
            <pc:docMk/>
            <pc:sldMasterMk cId="3588427678" sldId="2147484229"/>
            <pc:sldLayoutMk cId="1948112344" sldId="2147484833"/>
          </pc:sldLayoutMkLst>
        </pc:sldLayoutChg>
        <pc:sldLayoutChg chg="del">
          <pc:chgData name="Rodrigo Fonseca" userId="a6cd8de2-58bc-4a88-bd41-fb3c10ea42c2" providerId="ADAL" clId="{2527A8A8-82F3-4D7B-ADA6-8934773AD734}" dt="2024-07-05T15:06:45.014" v="28" actId="2696"/>
          <pc:sldLayoutMkLst>
            <pc:docMk/>
            <pc:sldMasterMk cId="3588427678" sldId="2147484229"/>
            <pc:sldLayoutMk cId="1335627901" sldId="2147484835"/>
          </pc:sldLayoutMkLst>
        </pc:sldLayoutChg>
        <pc:sldLayoutChg chg="del">
          <pc:chgData name="Rodrigo Fonseca" userId="a6cd8de2-58bc-4a88-bd41-fb3c10ea42c2" providerId="ADAL" clId="{2527A8A8-82F3-4D7B-ADA6-8934773AD734}" dt="2024-07-05T15:06:31.370" v="25" actId="2696"/>
          <pc:sldLayoutMkLst>
            <pc:docMk/>
            <pc:sldMasterMk cId="3588427678" sldId="2147484229"/>
            <pc:sldLayoutMk cId="1390838193" sldId="2147484839"/>
          </pc:sldLayoutMkLst>
        </pc:sldLayoutChg>
        <pc:sldLayoutChg chg="del">
          <pc:chgData name="Rodrigo Fonseca" userId="a6cd8de2-58bc-4a88-bd41-fb3c10ea42c2" providerId="ADAL" clId="{2527A8A8-82F3-4D7B-ADA6-8934773AD734}" dt="2024-07-05T15:06:31.379" v="26" actId="2696"/>
          <pc:sldLayoutMkLst>
            <pc:docMk/>
            <pc:sldMasterMk cId="3588427678" sldId="2147484229"/>
            <pc:sldLayoutMk cId="1725136582" sldId="2147484840"/>
          </pc:sldLayoutMkLst>
        </pc:sldLayoutChg>
        <pc:sldLayoutChg chg="del">
          <pc:chgData name="Rodrigo Fonseca" userId="a6cd8de2-58bc-4a88-bd41-fb3c10ea42c2" providerId="ADAL" clId="{2527A8A8-82F3-4D7B-ADA6-8934773AD734}" dt="2024-07-05T15:06:31.350" v="22" actId="2696"/>
          <pc:sldLayoutMkLst>
            <pc:docMk/>
            <pc:sldMasterMk cId="3588427678" sldId="2147484229"/>
            <pc:sldLayoutMk cId="3861443602" sldId="2147484922"/>
          </pc:sldLayoutMkLst>
        </pc:sldLayoutChg>
        <pc:sldLayoutChg chg="del">
          <pc:chgData name="Rodrigo Fonseca" userId="a6cd8de2-58bc-4a88-bd41-fb3c10ea42c2" providerId="ADAL" clId="{2527A8A8-82F3-4D7B-ADA6-8934773AD734}" dt="2024-07-05T15:06:31.357" v="23" actId="2696"/>
          <pc:sldLayoutMkLst>
            <pc:docMk/>
            <pc:sldMasterMk cId="3588427678" sldId="2147484229"/>
            <pc:sldLayoutMk cId="2603402083" sldId="2147484923"/>
          </pc:sldLayoutMkLst>
        </pc:sldLayoutChg>
        <pc:sldLayoutChg chg="del">
          <pc:chgData name="Rodrigo Fonseca" userId="a6cd8de2-58bc-4a88-bd41-fb3c10ea42c2" providerId="ADAL" clId="{2527A8A8-82F3-4D7B-ADA6-8934773AD734}" dt="2024-07-05T15:06:31.363" v="24" actId="2696"/>
          <pc:sldLayoutMkLst>
            <pc:docMk/>
            <pc:sldMasterMk cId="3588427678" sldId="2147484229"/>
            <pc:sldLayoutMk cId="1096866871" sldId="2147484924"/>
          </pc:sldLayoutMkLst>
        </pc:sldLayoutChg>
        <pc:sldLayoutChg chg="del">
          <pc:chgData name="Rodrigo Fonseca" userId="a6cd8de2-58bc-4a88-bd41-fb3c10ea42c2" providerId="ADAL" clId="{2527A8A8-82F3-4D7B-ADA6-8934773AD734}" dt="2024-07-05T15:41:20.675" v="635" actId="47"/>
          <pc:sldLayoutMkLst>
            <pc:docMk/>
            <pc:sldMasterMk cId="3588427678" sldId="2147484229"/>
            <pc:sldLayoutMk cId="1631663924" sldId="2147485881"/>
          </pc:sldLayoutMkLst>
        </pc:sldLayoutChg>
      </pc:sldMasterChg>
    </pc:docChg>
  </pc:docChgLst>
  <pc:docChgLst>
    <pc:chgData name="Mark Wahl" userId="S::mwahl@ntdev.microsoft.com::3f681821-eab7-4645-9b1e-04cb2935d27a" providerId="AD" clId="Web-{8F88EC8B-DFA8-3DE4-6DEF-B0EBFE48829F}"/>
    <pc:docChg chg="mod">
      <pc:chgData name="Mark Wahl" userId="S::mwahl@ntdev.microsoft.com::3f681821-eab7-4645-9b1e-04cb2935d27a" providerId="AD" clId="Web-{8F88EC8B-DFA8-3DE4-6DEF-B0EBFE48829F}" dt="2024-07-08T18:58:51.126" v="3"/>
      <pc:docMkLst>
        <pc:docMk/>
      </pc:docMkLst>
      <pc:sldChg chg="addCm">
        <pc:chgData name="Mark Wahl" userId="S::mwahl@ntdev.microsoft.com::3f681821-eab7-4645-9b1e-04cb2935d27a" providerId="AD" clId="Web-{8F88EC8B-DFA8-3DE4-6DEF-B0EBFE48829F}" dt="2024-07-08T18:57:02.383" v="1"/>
        <pc:sldMkLst>
          <pc:docMk/>
          <pc:sldMk cId="2220702532" sldId="2147483460"/>
        </pc:sldMkLst>
        <pc:extLst>
          <p:ext xmlns:p="http://schemas.openxmlformats.org/presentationml/2006/main" uri="{D6D511B9-2390-475A-947B-AFAB55BFBCF1}">
            <pc226:cmChg xmlns:pc226="http://schemas.microsoft.com/office/powerpoint/2022/06/main/command" chg="add">
              <pc226:chgData name="Mark Wahl" userId="S::mwahl@ntdev.microsoft.com::3f681821-eab7-4645-9b1e-04cb2935d27a" providerId="AD" clId="Web-{8F88EC8B-DFA8-3DE4-6DEF-B0EBFE48829F}" dt="2024-07-08T18:57:02.383" v="1"/>
              <pc2:cmMkLst xmlns:pc2="http://schemas.microsoft.com/office/powerpoint/2019/9/main/command">
                <pc:docMk/>
                <pc:sldMk cId="2220702532" sldId="2147483460"/>
                <pc2:cmMk id="{EAC631DE-9B8A-45BC-95B9-F110BC437AC5}"/>
              </pc2:cmMkLst>
            </pc226:cmChg>
          </p:ext>
        </pc:extLst>
      </pc:sldChg>
      <pc:sldChg chg="addCm">
        <pc:chgData name="Mark Wahl" userId="S::mwahl@ntdev.microsoft.com::3f681821-eab7-4645-9b1e-04cb2935d27a" providerId="AD" clId="Web-{8F88EC8B-DFA8-3DE4-6DEF-B0EBFE48829F}" dt="2024-07-08T18:57:51.402" v="2"/>
        <pc:sldMkLst>
          <pc:docMk/>
          <pc:sldMk cId="3135730256" sldId="2147483468"/>
        </pc:sldMkLst>
        <pc:extLst>
          <p:ext xmlns:p="http://schemas.openxmlformats.org/presentationml/2006/main" uri="{D6D511B9-2390-475A-947B-AFAB55BFBCF1}">
            <pc226:cmChg xmlns:pc226="http://schemas.microsoft.com/office/powerpoint/2022/06/main/command" chg="add">
              <pc226:chgData name="Mark Wahl" userId="S::mwahl@ntdev.microsoft.com::3f681821-eab7-4645-9b1e-04cb2935d27a" providerId="AD" clId="Web-{8F88EC8B-DFA8-3DE4-6DEF-B0EBFE48829F}" dt="2024-07-08T18:57:51.402" v="2"/>
              <pc2:cmMkLst xmlns:pc2="http://schemas.microsoft.com/office/powerpoint/2019/9/main/command">
                <pc:docMk/>
                <pc:sldMk cId="3135730256" sldId="2147483468"/>
                <pc2:cmMk id="{6B0F65FC-A81B-451C-A631-FDC52BA7B563}"/>
              </pc2:cmMkLst>
            </pc226:cmChg>
          </p:ext>
        </pc:extLst>
      </pc:sldChg>
      <pc:sldChg chg="addCm">
        <pc:chgData name="Mark Wahl" userId="S::mwahl@ntdev.microsoft.com::3f681821-eab7-4645-9b1e-04cb2935d27a" providerId="AD" clId="Web-{8F88EC8B-DFA8-3DE4-6DEF-B0EBFE48829F}" dt="2024-07-08T18:58:51.126" v="3"/>
        <pc:sldMkLst>
          <pc:docMk/>
          <pc:sldMk cId="1231158164" sldId="2147483502"/>
        </pc:sldMkLst>
        <pc:extLst>
          <p:ext xmlns:p="http://schemas.openxmlformats.org/presentationml/2006/main" uri="{D6D511B9-2390-475A-947B-AFAB55BFBCF1}">
            <pc226:cmChg xmlns:pc226="http://schemas.microsoft.com/office/powerpoint/2022/06/main/command" chg="add">
              <pc226:chgData name="Mark Wahl" userId="S::mwahl@ntdev.microsoft.com::3f681821-eab7-4645-9b1e-04cb2935d27a" providerId="AD" clId="Web-{8F88EC8B-DFA8-3DE4-6DEF-B0EBFE48829F}" dt="2024-07-08T18:58:51.126" v="3"/>
              <pc2:cmMkLst xmlns:pc2="http://schemas.microsoft.com/office/powerpoint/2019/9/main/command">
                <pc:docMk/>
                <pc:sldMk cId="1231158164" sldId="2147483502"/>
                <pc2:cmMk id="{44DF4DF5-CEFD-4662-9FB3-96554EF4D420}"/>
              </pc2:cmMkLst>
            </pc226:cmChg>
          </p:ext>
        </pc:extLst>
      </pc:sldChg>
    </pc:docChg>
  </pc:docChgLst>
  <pc:docChgLst>
    <pc:chgData name="Rodrigo Fonseca" userId="a6cd8de2-58bc-4a88-bd41-fb3c10ea42c2" providerId="ADAL" clId="{1549616C-CC04-4E4B-9867-251BA1B2C92F}"/>
    <pc:docChg chg="undo custSel addSld delSld modSld sldOrd addSection delSection modSection">
      <pc:chgData name="Rodrigo Fonseca" userId="a6cd8de2-58bc-4a88-bd41-fb3c10ea42c2" providerId="ADAL" clId="{1549616C-CC04-4E4B-9867-251BA1B2C92F}" dt="2024-07-05T20:55:26.514" v="1278" actId="478"/>
      <pc:docMkLst>
        <pc:docMk/>
      </pc:docMkLst>
      <pc:sldChg chg="del">
        <pc:chgData name="Rodrigo Fonseca" userId="a6cd8de2-58bc-4a88-bd41-fb3c10ea42c2" providerId="ADAL" clId="{1549616C-CC04-4E4B-9867-251BA1B2C92F}" dt="2024-07-05T19:09:48.216" v="140" actId="47"/>
        <pc:sldMkLst>
          <pc:docMk/>
          <pc:sldMk cId="3266798143" sldId="2076138251"/>
        </pc:sldMkLst>
      </pc:sldChg>
      <pc:sldChg chg="del">
        <pc:chgData name="Rodrigo Fonseca" userId="a6cd8de2-58bc-4a88-bd41-fb3c10ea42c2" providerId="ADAL" clId="{1549616C-CC04-4E4B-9867-251BA1B2C92F}" dt="2024-07-05T19:09:48.216" v="140" actId="47"/>
        <pc:sldMkLst>
          <pc:docMk/>
          <pc:sldMk cId="1506884216" sldId="2141411686"/>
        </pc:sldMkLst>
      </pc:sldChg>
      <pc:sldChg chg="del">
        <pc:chgData name="Rodrigo Fonseca" userId="a6cd8de2-58bc-4a88-bd41-fb3c10ea42c2" providerId="ADAL" clId="{1549616C-CC04-4E4B-9867-251BA1B2C92F}" dt="2024-07-05T19:09:48.216" v="140" actId="47"/>
        <pc:sldMkLst>
          <pc:docMk/>
          <pc:sldMk cId="1591313666" sldId="2141411687"/>
        </pc:sldMkLst>
      </pc:sldChg>
      <pc:sldChg chg="del">
        <pc:chgData name="Rodrigo Fonseca" userId="a6cd8de2-58bc-4a88-bd41-fb3c10ea42c2" providerId="ADAL" clId="{1549616C-CC04-4E4B-9867-251BA1B2C92F}" dt="2024-07-05T19:09:48.216" v="140" actId="47"/>
        <pc:sldMkLst>
          <pc:docMk/>
          <pc:sldMk cId="802579262" sldId="2147478115"/>
        </pc:sldMkLst>
      </pc:sldChg>
      <pc:sldChg chg="del">
        <pc:chgData name="Rodrigo Fonseca" userId="a6cd8de2-58bc-4a88-bd41-fb3c10ea42c2" providerId="ADAL" clId="{1549616C-CC04-4E4B-9867-251BA1B2C92F}" dt="2024-07-05T19:04:50.559" v="1" actId="47"/>
        <pc:sldMkLst>
          <pc:docMk/>
          <pc:sldMk cId="112640932" sldId="2147479032"/>
        </pc:sldMkLst>
      </pc:sldChg>
      <pc:sldChg chg="del">
        <pc:chgData name="Rodrigo Fonseca" userId="a6cd8de2-58bc-4a88-bd41-fb3c10ea42c2" providerId="ADAL" clId="{1549616C-CC04-4E4B-9867-251BA1B2C92F}" dt="2024-07-05T19:09:48.216" v="140" actId="47"/>
        <pc:sldMkLst>
          <pc:docMk/>
          <pc:sldMk cId="3812176998" sldId="2147479592"/>
        </pc:sldMkLst>
      </pc:sldChg>
      <pc:sldChg chg="modSp mod">
        <pc:chgData name="Rodrigo Fonseca" userId="a6cd8de2-58bc-4a88-bd41-fb3c10ea42c2" providerId="ADAL" clId="{1549616C-CC04-4E4B-9867-251BA1B2C92F}" dt="2024-07-05T20:49:10.036" v="1134" actId="6549"/>
        <pc:sldMkLst>
          <pc:docMk/>
          <pc:sldMk cId="1583941199" sldId="2147479597"/>
        </pc:sldMkLst>
        <pc:spChg chg="mod">
          <ac:chgData name="Rodrigo Fonseca" userId="a6cd8de2-58bc-4a88-bd41-fb3c10ea42c2" providerId="ADAL" clId="{1549616C-CC04-4E4B-9867-251BA1B2C92F}" dt="2024-07-05T20:49:10.036" v="1134" actId="6549"/>
          <ac:spMkLst>
            <pc:docMk/>
            <pc:sldMk cId="1583941199" sldId="2147479597"/>
            <ac:spMk id="5" creationId="{815EBE1C-C2C1-D165-9519-B9D975F27737}"/>
          </ac:spMkLst>
        </pc:spChg>
      </pc:sldChg>
      <pc:sldChg chg="del">
        <pc:chgData name="Rodrigo Fonseca" userId="a6cd8de2-58bc-4a88-bd41-fb3c10ea42c2" providerId="ADAL" clId="{1549616C-CC04-4E4B-9867-251BA1B2C92F}" dt="2024-07-05T19:04:50.559" v="1" actId="47"/>
        <pc:sldMkLst>
          <pc:docMk/>
          <pc:sldMk cId="2850488313" sldId="2147479598"/>
        </pc:sldMkLst>
      </pc:sldChg>
      <pc:sldChg chg="del">
        <pc:chgData name="Rodrigo Fonseca" userId="a6cd8de2-58bc-4a88-bd41-fb3c10ea42c2" providerId="ADAL" clId="{1549616C-CC04-4E4B-9867-251BA1B2C92F}" dt="2024-07-05T19:04:50.559" v="1" actId="47"/>
        <pc:sldMkLst>
          <pc:docMk/>
          <pc:sldMk cId="2609813482" sldId="2147481053"/>
        </pc:sldMkLst>
      </pc:sldChg>
      <pc:sldChg chg="del">
        <pc:chgData name="Rodrigo Fonseca" userId="a6cd8de2-58bc-4a88-bd41-fb3c10ea42c2" providerId="ADAL" clId="{1549616C-CC04-4E4B-9867-251BA1B2C92F}" dt="2024-07-05T19:04:50.559" v="1" actId="47"/>
        <pc:sldMkLst>
          <pc:docMk/>
          <pc:sldMk cId="2286740717" sldId="2147481141"/>
        </pc:sldMkLst>
      </pc:sldChg>
      <pc:sldChg chg="del">
        <pc:chgData name="Rodrigo Fonseca" userId="a6cd8de2-58bc-4a88-bd41-fb3c10ea42c2" providerId="ADAL" clId="{1549616C-CC04-4E4B-9867-251BA1B2C92F}" dt="2024-07-05T19:04:50.559" v="1" actId="47"/>
        <pc:sldMkLst>
          <pc:docMk/>
          <pc:sldMk cId="1816835069" sldId="2147481142"/>
        </pc:sldMkLst>
      </pc:sldChg>
      <pc:sldChg chg="del">
        <pc:chgData name="Rodrigo Fonseca" userId="a6cd8de2-58bc-4a88-bd41-fb3c10ea42c2" providerId="ADAL" clId="{1549616C-CC04-4E4B-9867-251BA1B2C92F}" dt="2024-07-05T19:04:50.559" v="1" actId="47"/>
        <pc:sldMkLst>
          <pc:docMk/>
          <pc:sldMk cId="2298471142" sldId="2147481163"/>
        </pc:sldMkLst>
      </pc:sldChg>
      <pc:sldChg chg="del">
        <pc:chgData name="Rodrigo Fonseca" userId="a6cd8de2-58bc-4a88-bd41-fb3c10ea42c2" providerId="ADAL" clId="{1549616C-CC04-4E4B-9867-251BA1B2C92F}" dt="2024-07-05T19:04:50.559" v="1" actId="47"/>
        <pc:sldMkLst>
          <pc:docMk/>
          <pc:sldMk cId="2758900074" sldId="2147481166"/>
        </pc:sldMkLst>
      </pc:sldChg>
      <pc:sldChg chg="modSp mod">
        <pc:chgData name="Rodrigo Fonseca" userId="a6cd8de2-58bc-4a88-bd41-fb3c10ea42c2" providerId="ADAL" clId="{1549616C-CC04-4E4B-9867-251BA1B2C92F}" dt="2024-07-05T19:05:09.106" v="51" actId="20577"/>
        <pc:sldMkLst>
          <pc:docMk/>
          <pc:sldMk cId="469480178" sldId="2147481167"/>
        </pc:sldMkLst>
        <pc:spChg chg="mod">
          <ac:chgData name="Rodrigo Fonseca" userId="a6cd8de2-58bc-4a88-bd41-fb3c10ea42c2" providerId="ADAL" clId="{1549616C-CC04-4E4B-9867-251BA1B2C92F}" dt="2024-07-05T19:05:02.625" v="30" actId="20577"/>
          <ac:spMkLst>
            <pc:docMk/>
            <pc:sldMk cId="469480178" sldId="2147481167"/>
            <ac:spMk id="5" creationId="{CA426E67-7BDF-D1C8-89BC-4DC37AC85AF4}"/>
          </ac:spMkLst>
        </pc:spChg>
        <pc:spChg chg="mod">
          <ac:chgData name="Rodrigo Fonseca" userId="a6cd8de2-58bc-4a88-bd41-fb3c10ea42c2" providerId="ADAL" clId="{1549616C-CC04-4E4B-9867-251BA1B2C92F}" dt="2024-07-05T19:05:09.106" v="51" actId="20577"/>
          <ac:spMkLst>
            <pc:docMk/>
            <pc:sldMk cId="469480178" sldId="2147481167"/>
            <ac:spMk id="6" creationId="{90199461-3831-8286-0D5C-41518144ECA8}"/>
          </ac:spMkLst>
        </pc:spChg>
      </pc:sldChg>
      <pc:sldChg chg="del">
        <pc:chgData name="Rodrigo Fonseca" userId="a6cd8de2-58bc-4a88-bd41-fb3c10ea42c2" providerId="ADAL" clId="{1549616C-CC04-4E4B-9867-251BA1B2C92F}" dt="2024-07-05T19:06:14.218" v="52" actId="47"/>
        <pc:sldMkLst>
          <pc:docMk/>
          <pc:sldMk cId="3211387200" sldId="2147481168"/>
        </pc:sldMkLst>
      </pc:sldChg>
      <pc:sldChg chg="modSp mod">
        <pc:chgData name="Rodrigo Fonseca" userId="a6cd8de2-58bc-4a88-bd41-fb3c10ea42c2" providerId="ADAL" clId="{1549616C-CC04-4E4B-9867-251BA1B2C92F}" dt="2024-07-05T19:09:39.175" v="139" actId="20577"/>
        <pc:sldMkLst>
          <pc:docMk/>
          <pc:sldMk cId="2249884828" sldId="2147481171"/>
        </pc:sldMkLst>
        <pc:spChg chg="mod">
          <ac:chgData name="Rodrigo Fonseca" userId="a6cd8de2-58bc-4a88-bd41-fb3c10ea42c2" providerId="ADAL" clId="{1549616C-CC04-4E4B-9867-251BA1B2C92F}" dt="2024-07-05T19:09:39.175" v="139" actId="20577"/>
          <ac:spMkLst>
            <pc:docMk/>
            <pc:sldMk cId="2249884828" sldId="2147481171"/>
            <ac:spMk id="5" creationId="{30637101-F61D-3C1E-AF69-A4EA5EE6FBBC}"/>
          </ac:spMkLst>
        </pc:spChg>
      </pc:sldChg>
      <pc:sldChg chg="del">
        <pc:chgData name="Rodrigo Fonseca" userId="a6cd8de2-58bc-4a88-bd41-fb3c10ea42c2" providerId="ADAL" clId="{1549616C-CC04-4E4B-9867-251BA1B2C92F}" dt="2024-07-05T19:09:48.216" v="140" actId="47"/>
        <pc:sldMkLst>
          <pc:docMk/>
          <pc:sldMk cId="2024261653" sldId="2147482379"/>
        </pc:sldMkLst>
      </pc:sldChg>
      <pc:sldChg chg="modSp new mod">
        <pc:chgData name="Rodrigo Fonseca" userId="a6cd8de2-58bc-4a88-bd41-fb3c10ea42c2" providerId="ADAL" clId="{1549616C-CC04-4E4B-9867-251BA1B2C92F}" dt="2024-07-05T19:10:05.222" v="161" actId="20577"/>
        <pc:sldMkLst>
          <pc:docMk/>
          <pc:sldMk cId="211087237" sldId="2147483458"/>
        </pc:sldMkLst>
        <pc:spChg chg="mod">
          <ac:chgData name="Rodrigo Fonseca" userId="a6cd8de2-58bc-4a88-bd41-fb3c10ea42c2" providerId="ADAL" clId="{1549616C-CC04-4E4B-9867-251BA1B2C92F}" dt="2024-07-05T19:10:05.222" v="161" actId="20577"/>
          <ac:spMkLst>
            <pc:docMk/>
            <pc:sldMk cId="211087237" sldId="2147483458"/>
            <ac:spMk id="2" creationId="{99715757-C5AC-49E4-6F47-43A3AE0AAC88}"/>
          </ac:spMkLst>
        </pc:spChg>
      </pc:sldChg>
      <pc:sldChg chg="addSp delSp modSp new mod ord chgLayout modNotesTx">
        <pc:chgData name="Rodrigo Fonseca" userId="a6cd8de2-58bc-4a88-bd41-fb3c10ea42c2" providerId="ADAL" clId="{1549616C-CC04-4E4B-9867-251BA1B2C92F}" dt="2024-07-05T20:12:50.982" v="693"/>
        <pc:sldMkLst>
          <pc:docMk/>
          <pc:sldMk cId="2904267367" sldId="2147483459"/>
        </pc:sldMkLst>
        <pc:spChg chg="del mod ord">
          <ac:chgData name="Rodrigo Fonseca" userId="a6cd8de2-58bc-4a88-bd41-fb3c10ea42c2" providerId="ADAL" clId="{1549616C-CC04-4E4B-9867-251BA1B2C92F}" dt="2024-07-05T19:11:29.191" v="163" actId="700"/>
          <ac:spMkLst>
            <pc:docMk/>
            <pc:sldMk cId="2904267367" sldId="2147483459"/>
            <ac:spMk id="2" creationId="{1DC85645-BB3E-3D10-8B35-0BD44427CFBC}"/>
          </ac:spMkLst>
        </pc:spChg>
        <pc:spChg chg="del mod ord">
          <ac:chgData name="Rodrigo Fonseca" userId="a6cd8de2-58bc-4a88-bd41-fb3c10ea42c2" providerId="ADAL" clId="{1549616C-CC04-4E4B-9867-251BA1B2C92F}" dt="2024-07-05T19:11:29.191" v="163" actId="700"/>
          <ac:spMkLst>
            <pc:docMk/>
            <pc:sldMk cId="2904267367" sldId="2147483459"/>
            <ac:spMk id="3" creationId="{A0BFF366-61DF-F6F5-8E98-3E6ABDA02772}"/>
          </ac:spMkLst>
        </pc:spChg>
        <pc:spChg chg="add mod ord">
          <ac:chgData name="Rodrigo Fonseca" userId="a6cd8de2-58bc-4a88-bd41-fb3c10ea42c2" providerId="ADAL" clId="{1549616C-CC04-4E4B-9867-251BA1B2C92F}" dt="2024-07-05T19:11:47.740" v="232" actId="6549"/>
          <ac:spMkLst>
            <pc:docMk/>
            <pc:sldMk cId="2904267367" sldId="2147483459"/>
            <ac:spMk id="4" creationId="{AA58D3C8-1961-61A2-A5F2-FCBE11765A7F}"/>
          </ac:spMkLst>
        </pc:spChg>
        <pc:spChg chg="add mod ord">
          <ac:chgData name="Rodrigo Fonseca" userId="a6cd8de2-58bc-4a88-bd41-fb3c10ea42c2" providerId="ADAL" clId="{1549616C-CC04-4E4B-9867-251BA1B2C92F}" dt="2024-07-05T19:11:29.191" v="163" actId="700"/>
          <ac:spMkLst>
            <pc:docMk/>
            <pc:sldMk cId="2904267367" sldId="2147483459"/>
            <ac:spMk id="5" creationId="{9F068D89-EC5B-AD80-5B53-7AFBDA5DBC73}"/>
          </ac:spMkLst>
        </pc:spChg>
        <pc:picChg chg="add">
          <ac:chgData name="Rodrigo Fonseca" userId="a6cd8de2-58bc-4a88-bd41-fb3c10ea42c2" providerId="ADAL" clId="{1549616C-CC04-4E4B-9867-251BA1B2C92F}" dt="2024-07-05T19:11:56.520" v="233"/>
          <ac:picMkLst>
            <pc:docMk/>
            <pc:sldMk cId="2904267367" sldId="2147483459"/>
            <ac:picMk id="1026" creationId="{5AE994D6-C13D-2C9C-BE4A-0BAE35FE3184}"/>
          </ac:picMkLst>
        </pc:picChg>
      </pc:sldChg>
      <pc:sldChg chg="modSp new mod modNotesTx">
        <pc:chgData name="Rodrigo Fonseca" userId="a6cd8de2-58bc-4a88-bd41-fb3c10ea42c2" providerId="ADAL" clId="{1549616C-CC04-4E4B-9867-251BA1B2C92F}" dt="2024-07-05T20:13:08.063" v="694"/>
        <pc:sldMkLst>
          <pc:docMk/>
          <pc:sldMk cId="2220702532" sldId="2147483460"/>
        </pc:sldMkLst>
        <pc:spChg chg="mod">
          <ac:chgData name="Rodrigo Fonseca" userId="a6cd8de2-58bc-4a88-bd41-fb3c10ea42c2" providerId="ADAL" clId="{1549616C-CC04-4E4B-9867-251BA1B2C92F}" dt="2024-07-05T19:17:04.951" v="338" actId="790"/>
          <ac:spMkLst>
            <pc:docMk/>
            <pc:sldMk cId="2220702532" sldId="2147483460"/>
            <ac:spMk id="2" creationId="{D3A8BA61-CC54-C199-4E26-80F9F803D3D2}"/>
          </ac:spMkLst>
        </pc:spChg>
        <pc:spChg chg="mod">
          <ac:chgData name="Rodrigo Fonseca" userId="a6cd8de2-58bc-4a88-bd41-fb3c10ea42c2" providerId="ADAL" clId="{1549616C-CC04-4E4B-9867-251BA1B2C92F}" dt="2024-07-05T19:12:28.073" v="235"/>
          <ac:spMkLst>
            <pc:docMk/>
            <pc:sldMk cId="2220702532" sldId="2147483460"/>
            <ac:spMk id="3" creationId="{F02F36C2-C2EE-8FE5-63F9-E27EBEE2A5CB}"/>
          </ac:spMkLst>
        </pc:spChg>
      </pc:sldChg>
      <pc:sldChg chg="addSp delSp modSp add mod">
        <pc:chgData name="Rodrigo Fonseca" userId="a6cd8de2-58bc-4a88-bd41-fb3c10ea42c2" providerId="ADAL" clId="{1549616C-CC04-4E4B-9867-251BA1B2C92F}" dt="2024-07-05T19:15:18.801" v="337" actId="1076"/>
        <pc:sldMkLst>
          <pc:docMk/>
          <pc:sldMk cId="2807065001" sldId="2147483461"/>
        </pc:sldMkLst>
        <pc:spChg chg="mod">
          <ac:chgData name="Rodrigo Fonseca" userId="a6cd8de2-58bc-4a88-bd41-fb3c10ea42c2" providerId="ADAL" clId="{1549616C-CC04-4E4B-9867-251BA1B2C92F}" dt="2024-07-05T19:14:10.863" v="268" actId="20577"/>
          <ac:spMkLst>
            <pc:docMk/>
            <pc:sldMk cId="2807065001" sldId="2147483461"/>
            <ac:spMk id="2" creationId="{D3A8BA61-CC54-C199-4E26-80F9F803D3D2}"/>
          </ac:spMkLst>
        </pc:spChg>
        <pc:spChg chg="del">
          <ac:chgData name="Rodrigo Fonseca" userId="a6cd8de2-58bc-4a88-bd41-fb3c10ea42c2" providerId="ADAL" clId="{1549616C-CC04-4E4B-9867-251BA1B2C92F}" dt="2024-07-05T19:14:14.430" v="269" actId="478"/>
          <ac:spMkLst>
            <pc:docMk/>
            <pc:sldMk cId="2807065001" sldId="2147483461"/>
            <ac:spMk id="3" creationId="{F02F36C2-C2EE-8FE5-63F9-E27EBEE2A5CB}"/>
          </ac:spMkLst>
        </pc:spChg>
        <pc:spChg chg="add mod">
          <ac:chgData name="Rodrigo Fonseca" userId="a6cd8de2-58bc-4a88-bd41-fb3c10ea42c2" providerId="ADAL" clId="{1549616C-CC04-4E4B-9867-251BA1B2C92F}" dt="2024-07-05T19:14:14.430" v="269" actId="478"/>
          <ac:spMkLst>
            <pc:docMk/>
            <pc:sldMk cId="2807065001" sldId="2147483461"/>
            <ac:spMk id="5" creationId="{280A51C5-9165-1B81-B1D8-400FE6CABD7D}"/>
          </ac:spMkLst>
        </pc:spChg>
        <pc:spChg chg="add del">
          <ac:chgData name="Rodrigo Fonseca" userId="a6cd8de2-58bc-4a88-bd41-fb3c10ea42c2" providerId="ADAL" clId="{1549616C-CC04-4E4B-9867-251BA1B2C92F}" dt="2024-07-05T19:14:16.370" v="271" actId="22"/>
          <ac:spMkLst>
            <pc:docMk/>
            <pc:sldMk cId="2807065001" sldId="2147483461"/>
            <ac:spMk id="7" creationId="{D94E268F-2947-FF15-5B5F-0E46A03E2D22}"/>
          </ac:spMkLst>
        </pc:spChg>
        <pc:graphicFrameChg chg="add mod modGraphic">
          <ac:chgData name="Rodrigo Fonseca" userId="a6cd8de2-58bc-4a88-bd41-fb3c10ea42c2" providerId="ADAL" clId="{1549616C-CC04-4E4B-9867-251BA1B2C92F}" dt="2024-07-05T19:15:18.801" v="337" actId="1076"/>
          <ac:graphicFrameMkLst>
            <pc:docMk/>
            <pc:sldMk cId="2807065001" sldId="2147483461"/>
            <ac:graphicFrameMk id="8" creationId="{7D5FC11A-976A-514F-FC96-59F4BAE65159}"/>
          </ac:graphicFrameMkLst>
        </pc:graphicFrameChg>
      </pc:sldChg>
      <pc:sldChg chg="addSp delSp modSp new mod modClrScheme chgLayout modNotesTx">
        <pc:chgData name="Rodrigo Fonseca" userId="a6cd8de2-58bc-4a88-bd41-fb3c10ea42c2" providerId="ADAL" clId="{1549616C-CC04-4E4B-9867-251BA1B2C92F}" dt="2024-07-05T20:13:36.768" v="696" actId="6549"/>
        <pc:sldMkLst>
          <pc:docMk/>
          <pc:sldMk cId="3430155682" sldId="2147483462"/>
        </pc:sldMkLst>
        <pc:spChg chg="del mod ord">
          <ac:chgData name="Rodrigo Fonseca" userId="a6cd8de2-58bc-4a88-bd41-fb3c10ea42c2" providerId="ADAL" clId="{1549616C-CC04-4E4B-9867-251BA1B2C92F}" dt="2024-07-05T19:30:47.890" v="340" actId="700"/>
          <ac:spMkLst>
            <pc:docMk/>
            <pc:sldMk cId="3430155682" sldId="2147483462"/>
            <ac:spMk id="2" creationId="{FE1224EA-4078-744D-8121-5BA2ABC4C9C2}"/>
          </ac:spMkLst>
        </pc:spChg>
        <pc:spChg chg="del mod ord">
          <ac:chgData name="Rodrigo Fonseca" userId="a6cd8de2-58bc-4a88-bd41-fb3c10ea42c2" providerId="ADAL" clId="{1549616C-CC04-4E4B-9867-251BA1B2C92F}" dt="2024-07-05T19:30:47.890" v="340" actId="700"/>
          <ac:spMkLst>
            <pc:docMk/>
            <pc:sldMk cId="3430155682" sldId="2147483462"/>
            <ac:spMk id="3" creationId="{F4A3213F-001A-7160-6B09-EF2DBD8F56A9}"/>
          </ac:spMkLst>
        </pc:spChg>
        <pc:spChg chg="add mod ord">
          <ac:chgData name="Rodrigo Fonseca" userId="a6cd8de2-58bc-4a88-bd41-fb3c10ea42c2" providerId="ADAL" clId="{1549616C-CC04-4E4B-9867-251BA1B2C92F}" dt="2024-07-05T19:39:12.639" v="361" actId="700"/>
          <ac:spMkLst>
            <pc:docMk/>
            <pc:sldMk cId="3430155682" sldId="2147483462"/>
            <ac:spMk id="4" creationId="{FD15234B-618A-0DF4-7504-34C96C09BACC}"/>
          </ac:spMkLst>
        </pc:spChg>
        <pc:spChg chg="add del mod ord">
          <ac:chgData name="Rodrigo Fonseca" userId="a6cd8de2-58bc-4a88-bd41-fb3c10ea42c2" providerId="ADAL" clId="{1549616C-CC04-4E4B-9867-251BA1B2C92F}" dt="2024-07-05T19:46:19.032" v="688" actId="1037"/>
          <ac:spMkLst>
            <pc:docMk/>
            <pc:sldMk cId="3430155682" sldId="2147483462"/>
            <ac:spMk id="5" creationId="{878AEEF9-BF77-3D87-5816-2F0B2A319C84}"/>
          </ac:spMkLst>
        </pc:spChg>
        <pc:spChg chg="add del mod ord">
          <ac:chgData name="Rodrigo Fonseca" userId="a6cd8de2-58bc-4a88-bd41-fb3c10ea42c2" providerId="ADAL" clId="{1549616C-CC04-4E4B-9867-251BA1B2C92F}" dt="2024-07-05T19:39:12.639" v="361" actId="700"/>
          <ac:spMkLst>
            <pc:docMk/>
            <pc:sldMk cId="3430155682" sldId="2147483462"/>
            <ac:spMk id="7" creationId="{00CD2A55-26EF-7ED2-4D0F-9692795A6054}"/>
          </ac:spMkLst>
        </pc:spChg>
        <pc:spChg chg="add del mod ord">
          <ac:chgData name="Rodrigo Fonseca" userId="a6cd8de2-58bc-4a88-bd41-fb3c10ea42c2" providerId="ADAL" clId="{1549616C-CC04-4E4B-9867-251BA1B2C92F}" dt="2024-07-05T19:39:12.639" v="361" actId="700"/>
          <ac:spMkLst>
            <pc:docMk/>
            <pc:sldMk cId="3430155682" sldId="2147483462"/>
            <ac:spMk id="8" creationId="{9665724E-8557-3F8D-C04C-E5296997DCFE}"/>
          </ac:spMkLst>
        </pc:spChg>
        <pc:spChg chg="add del mod ord">
          <ac:chgData name="Rodrigo Fonseca" userId="a6cd8de2-58bc-4a88-bd41-fb3c10ea42c2" providerId="ADAL" clId="{1549616C-CC04-4E4B-9867-251BA1B2C92F}" dt="2024-07-05T19:39:12.639" v="361" actId="700"/>
          <ac:spMkLst>
            <pc:docMk/>
            <pc:sldMk cId="3430155682" sldId="2147483462"/>
            <ac:spMk id="9" creationId="{F827D20D-B7EF-228A-CEF1-46786F99AF27}"/>
          </ac:spMkLst>
        </pc:spChg>
        <pc:spChg chg="add del mod ord">
          <ac:chgData name="Rodrigo Fonseca" userId="a6cd8de2-58bc-4a88-bd41-fb3c10ea42c2" providerId="ADAL" clId="{1549616C-CC04-4E4B-9867-251BA1B2C92F}" dt="2024-07-05T19:39:12.639" v="361" actId="700"/>
          <ac:spMkLst>
            <pc:docMk/>
            <pc:sldMk cId="3430155682" sldId="2147483462"/>
            <ac:spMk id="10" creationId="{94F918C3-7125-4855-C5D6-00E197A96782}"/>
          </ac:spMkLst>
        </pc:spChg>
        <pc:spChg chg="add del mod ord">
          <ac:chgData name="Rodrigo Fonseca" userId="a6cd8de2-58bc-4a88-bd41-fb3c10ea42c2" providerId="ADAL" clId="{1549616C-CC04-4E4B-9867-251BA1B2C92F}" dt="2024-07-05T19:39:12.639" v="361" actId="700"/>
          <ac:spMkLst>
            <pc:docMk/>
            <pc:sldMk cId="3430155682" sldId="2147483462"/>
            <ac:spMk id="11" creationId="{4B23DC22-5987-4BBF-C627-D3B46215005E}"/>
          </ac:spMkLst>
        </pc:spChg>
        <pc:spChg chg="add del mod ord">
          <ac:chgData name="Rodrigo Fonseca" userId="a6cd8de2-58bc-4a88-bd41-fb3c10ea42c2" providerId="ADAL" clId="{1549616C-CC04-4E4B-9867-251BA1B2C92F}" dt="2024-07-05T19:39:12.639" v="361" actId="700"/>
          <ac:spMkLst>
            <pc:docMk/>
            <pc:sldMk cId="3430155682" sldId="2147483462"/>
            <ac:spMk id="12" creationId="{0E819ADA-1DBF-CC22-109A-993F78726018}"/>
          </ac:spMkLst>
        </pc:spChg>
        <pc:spChg chg="add del mod ord">
          <ac:chgData name="Rodrigo Fonseca" userId="a6cd8de2-58bc-4a88-bd41-fb3c10ea42c2" providerId="ADAL" clId="{1549616C-CC04-4E4B-9867-251BA1B2C92F}" dt="2024-07-05T19:39:12.639" v="361" actId="700"/>
          <ac:spMkLst>
            <pc:docMk/>
            <pc:sldMk cId="3430155682" sldId="2147483462"/>
            <ac:spMk id="13" creationId="{C60808BF-F552-625D-F014-A02E79A1E6B6}"/>
          </ac:spMkLst>
        </pc:spChg>
        <pc:spChg chg="add del mod ord">
          <ac:chgData name="Rodrigo Fonseca" userId="a6cd8de2-58bc-4a88-bd41-fb3c10ea42c2" providerId="ADAL" clId="{1549616C-CC04-4E4B-9867-251BA1B2C92F}" dt="2024-07-05T19:39:12.639" v="361" actId="700"/>
          <ac:spMkLst>
            <pc:docMk/>
            <pc:sldMk cId="3430155682" sldId="2147483462"/>
            <ac:spMk id="14" creationId="{C2681073-D73A-8D38-892D-741C288612C9}"/>
          </ac:spMkLst>
        </pc:spChg>
        <pc:spChg chg="add mod">
          <ac:chgData name="Rodrigo Fonseca" userId="a6cd8de2-58bc-4a88-bd41-fb3c10ea42c2" providerId="ADAL" clId="{1549616C-CC04-4E4B-9867-251BA1B2C92F}" dt="2024-07-05T19:46:19.032" v="688" actId="1037"/>
          <ac:spMkLst>
            <pc:docMk/>
            <pc:sldMk cId="3430155682" sldId="2147483462"/>
            <ac:spMk id="15" creationId="{02F1F183-D5E2-E731-872D-74F7486A7710}"/>
          </ac:spMkLst>
        </pc:spChg>
        <pc:spChg chg="add mod">
          <ac:chgData name="Rodrigo Fonseca" userId="a6cd8de2-58bc-4a88-bd41-fb3c10ea42c2" providerId="ADAL" clId="{1549616C-CC04-4E4B-9867-251BA1B2C92F}" dt="2024-07-05T19:46:19.032" v="688" actId="1037"/>
          <ac:spMkLst>
            <pc:docMk/>
            <pc:sldMk cId="3430155682" sldId="2147483462"/>
            <ac:spMk id="16" creationId="{1758D8E0-272B-ECAF-19C1-CBD1A59FF341}"/>
          </ac:spMkLst>
        </pc:spChg>
        <pc:spChg chg="add mod">
          <ac:chgData name="Rodrigo Fonseca" userId="a6cd8de2-58bc-4a88-bd41-fb3c10ea42c2" providerId="ADAL" clId="{1549616C-CC04-4E4B-9867-251BA1B2C92F}" dt="2024-07-05T19:46:19.032" v="688" actId="1037"/>
          <ac:spMkLst>
            <pc:docMk/>
            <pc:sldMk cId="3430155682" sldId="2147483462"/>
            <ac:spMk id="17" creationId="{45463FE6-312E-E077-A4A0-0DEAA689943E}"/>
          </ac:spMkLst>
        </pc:spChg>
        <pc:spChg chg="add mod">
          <ac:chgData name="Rodrigo Fonseca" userId="a6cd8de2-58bc-4a88-bd41-fb3c10ea42c2" providerId="ADAL" clId="{1549616C-CC04-4E4B-9867-251BA1B2C92F}" dt="2024-07-05T19:46:19.032" v="688" actId="1037"/>
          <ac:spMkLst>
            <pc:docMk/>
            <pc:sldMk cId="3430155682" sldId="2147483462"/>
            <ac:spMk id="18" creationId="{D34B9C8C-7F52-CEC3-5EE2-2DFB21AEEDF3}"/>
          </ac:spMkLst>
        </pc:spChg>
        <pc:spChg chg="add mod">
          <ac:chgData name="Rodrigo Fonseca" userId="a6cd8de2-58bc-4a88-bd41-fb3c10ea42c2" providerId="ADAL" clId="{1549616C-CC04-4E4B-9867-251BA1B2C92F}" dt="2024-07-05T19:46:19.032" v="688" actId="1037"/>
          <ac:spMkLst>
            <pc:docMk/>
            <pc:sldMk cId="3430155682" sldId="2147483462"/>
            <ac:spMk id="19" creationId="{ECF9AD21-5FE2-8FDE-38D8-1125A9B24602}"/>
          </ac:spMkLst>
        </pc:spChg>
        <pc:spChg chg="add mod">
          <ac:chgData name="Rodrigo Fonseca" userId="a6cd8de2-58bc-4a88-bd41-fb3c10ea42c2" providerId="ADAL" clId="{1549616C-CC04-4E4B-9867-251BA1B2C92F}" dt="2024-07-05T19:46:19.032" v="688" actId="1037"/>
          <ac:spMkLst>
            <pc:docMk/>
            <pc:sldMk cId="3430155682" sldId="2147483462"/>
            <ac:spMk id="20" creationId="{37649219-8B4A-312B-1B20-49185C3B96EE}"/>
          </ac:spMkLst>
        </pc:spChg>
        <pc:spChg chg="add mod">
          <ac:chgData name="Rodrigo Fonseca" userId="a6cd8de2-58bc-4a88-bd41-fb3c10ea42c2" providerId="ADAL" clId="{1549616C-CC04-4E4B-9867-251BA1B2C92F}" dt="2024-07-05T19:46:19.032" v="688" actId="1037"/>
          <ac:spMkLst>
            <pc:docMk/>
            <pc:sldMk cId="3430155682" sldId="2147483462"/>
            <ac:spMk id="21" creationId="{CA93BE24-77D7-0B3A-4D56-025D4290AA83}"/>
          </ac:spMkLst>
        </pc:spChg>
        <pc:spChg chg="add mod">
          <ac:chgData name="Rodrigo Fonseca" userId="a6cd8de2-58bc-4a88-bd41-fb3c10ea42c2" providerId="ADAL" clId="{1549616C-CC04-4E4B-9867-251BA1B2C92F}" dt="2024-07-05T19:46:19.032" v="688" actId="1037"/>
          <ac:spMkLst>
            <pc:docMk/>
            <pc:sldMk cId="3430155682" sldId="2147483462"/>
            <ac:spMk id="22" creationId="{32CD71D4-EC2B-F884-AAB9-E89042EC6502}"/>
          </ac:spMkLst>
        </pc:spChg>
        <pc:spChg chg="add mod">
          <ac:chgData name="Rodrigo Fonseca" userId="a6cd8de2-58bc-4a88-bd41-fb3c10ea42c2" providerId="ADAL" clId="{1549616C-CC04-4E4B-9867-251BA1B2C92F}" dt="2024-07-05T19:46:19.032" v="688" actId="1037"/>
          <ac:spMkLst>
            <pc:docMk/>
            <pc:sldMk cId="3430155682" sldId="2147483462"/>
            <ac:spMk id="23" creationId="{6C16846D-5E49-029F-2B2B-90E2F8DFEBCE}"/>
          </ac:spMkLst>
        </pc:spChg>
        <pc:spChg chg="add mod">
          <ac:chgData name="Rodrigo Fonseca" userId="a6cd8de2-58bc-4a88-bd41-fb3c10ea42c2" providerId="ADAL" clId="{1549616C-CC04-4E4B-9867-251BA1B2C92F}" dt="2024-07-05T19:46:19.032" v="688" actId="1037"/>
          <ac:spMkLst>
            <pc:docMk/>
            <pc:sldMk cId="3430155682" sldId="2147483462"/>
            <ac:spMk id="24" creationId="{5E5599D3-C86F-A740-C768-A3795F564685}"/>
          </ac:spMkLst>
        </pc:spChg>
        <pc:graphicFrameChg chg="add del modGraphic">
          <ac:chgData name="Rodrigo Fonseca" userId="a6cd8de2-58bc-4a88-bd41-fb3c10ea42c2" providerId="ADAL" clId="{1549616C-CC04-4E4B-9867-251BA1B2C92F}" dt="2024-07-05T19:38:50.412" v="359" actId="1032"/>
          <ac:graphicFrameMkLst>
            <pc:docMk/>
            <pc:sldMk cId="3430155682" sldId="2147483462"/>
            <ac:graphicFrameMk id="6" creationId="{49D4A5D0-647F-A411-DDEE-7FDE88E321CE}"/>
          </ac:graphicFrameMkLst>
        </pc:graphicFrameChg>
      </pc:sldChg>
      <pc:sldChg chg="modSp new mod ord">
        <pc:chgData name="Rodrigo Fonseca" userId="a6cd8de2-58bc-4a88-bd41-fb3c10ea42c2" providerId="ADAL" clId="{1549616C-CC04-4E4B-9867-251BA1B2C92F}" dt="2024-07-05T20:29:56.340" v="1128"/>
        <pc:sldMkLst>
          <pc:docMk/>
          <pc:sldMk cId="2888589249" sldId="2147483463"/>
        </pc:sldMkLst>
        <pc:spChg chg="mod">
          <ac:chgData name="Rodrigo Fonseca" userId="a6cd8de2-58bc-4a88-bd41-fb3c10ea42c2" providerId="ADAL" clId="{1549616C-CC04-4E4B-9867-251BA1B2C92F}" dt="2024-07-05T20:20:10.025" v="770" actId="20577"/>
          <ac:spMkLst>
            <pc:docMk/>
            <pc:sldMk cId="2888589249" sldId="2147483463"/>
            <ac:spMk id="2" creationId="{9AA04D0E-FF59-F94D-1A12-D2A018D6D2A3}"/>
          </ac:spMkLst>
        </pc:spChg>
        <pc:spChg chg="mod">
          <ac:chgData name="Rodrigo Fonseca" userId="a6cd8de2-58bc-4a88-bd41-fb3c10ea42c2" providerId="ADAL" clId="{1549616C-CC04-4E4B-9867-251BA1B2C92F}" dt="2024-07-05T20:29:56.340" v="1128"/>
          <ac:spMkLst>
            <pc:docMk/>
            <pc:sldMk cId="2888589249" sldId="2147483463"/>
            <ac:spMk id="3" creationId="{986D80D8-3766-28FE-75D9-D64E799427A7}"/>
          </ac:spMkLst>
        </pc:spChg>
      </pc:sldChg>
      <pc:sldChg chg="modSp add del mod ord">
        <pc:chgData name="Rodrigo Fonseca" userId="a6cd8de2-58bc-4a88-bd41-fb3c10ea42c2" providerId="ADAL" clId="{1549616C-CC04-4E4B-9867-251BA1B2C92F}" dt="2024-07-05T20:29:31.905" v="1119" actId="47"/>
        <pc:sldMkLst>
          <pc:docMk/>
          <pc:sldMk cId="1130365899" sldId="2147483464"/>
        </pc:sldMkLst>
        <pc:spChg chg="mod">
          <ac:chgData name="Rodrigo Fonseca" userId="a6cd8de2-58bc-4a88-bd41-fb3c10ea42c2" providerId="ADAL" clId="{1549616C-CC04-4E4B-9867-251BA1B2C92F}" dt="2024-07-05T20:21:04.420" v="777" actId="113"/>
          <ac:spMkLst>
            <pc:docMk/>
            <pc:sldMk cId="1130365899" sldId="2147483464"/>
            <ac:spMk id="3" creationId="{986D80D8-3766-28FE-75D9-D64E799427A7}"/>
          </ac:spMkLst>
        </pc:spChg>
      </pc:sldChg>
      <pc:sldChg chg="modSp add del mod ord">
        <pc:chgData name="Rodrigo Fonseca" userId="a6cd8de2-58bc-4a88-bd41-fb3c10ea42c2" providerId="ADAL" clId="{1549616C-CC04-4E4B-9867-251BA1B2C92F}" dt="2024-07-05T20:29:45.678" v="1123" actId="47"/>
        <pc:sldMkLst>
          <pc:docMk/>
          <pc:sldMk cId="740893894" sldId="2147483465"/>
        </pc:sldMkLst>
        <pc:spChg chg="mod">
          <ac:chgData name="Rodrigo Fonseca" userId="a6cd8de2-58bc-4a88-bd41-fb3c10ea42c2" providerId="ADAL" clId="{1549616C-CC04-4E4B-9867-251BA1B2C92F}" dt="2024-07-05T20:29:38.104" v="1120" actId="113"/>
          <ac:spMkLst>
            <pc:docMk/>
            <pc:sldMk cId="740893894" sldId="2147483465"/>
            <ac:spMk id="3" creationId="{986D80D8-3766-28FE-75D9-D64E799427A7}"/>
          </ac:spMkLst>
        </pc:spChg>
      </pc:sldChg>
      <pc:sldChg chg="modSp add del mod ord">
        <pc:chgData name="Rodrigo Fonseca" userId="a6cd8de2-58bc-4a88-bd41-fb3c10ea42c2" providerId="ADAL" clId="{1549616C-CC04-4E4B-9867-251BA1B2C92F}" dt="2024-07-05T20:29:59.299" v="1129" actId="47"/>
        <pc:sldMkLst>
          <pc:docMk/>
          <pc:sldMk cId="372613232" sldId="2147483466"/>
        </pc:sldMkLst>
        <pc:spChg chg="mod">
          <ac:chgData name="Rodrigo Fonseca" userId="a6cd8de2-58bc-4a88-bd41-fb3c10ea42c2" providerId="ADAL" clId="{1549616C-CC04-4E4B-9867-251BA1B2C92F}" dt="2024-07-05T20:29:49.579" v="1124" actId="113"/>
          <ac:spMkLst>
            <pc:docMk/>
            <pc:sldMk cId="372613232" sldId="2147483466"/>
            <ac:spMk id="3" creationId="{986D80D8-3766-28FE-75D9-D64E799427A7}"/>
          </ac:spMkLst>
        </pc:spChg>
      </pc:sldChg>
      <pc:sldChg chg="modSp add mod">
        <pc:chgData name="Rodrigo Fonseca" userId="a6cd8de2-58bc-4a88-bd41-fb3c10ea42c2" providerId="ADAL" clId="{1549616C-CC04-4E4B-9867-251BA1B2C92F}" dt="2024-07-05T20:25:13.714" v="1066" actId="113"/>
        <pc:sldMkLst>
          <pc:docMk/>
          <pc:sldMk cId="2872891643" sldId="2147483467"/>
        </pc:sldMkLst>
        <pc:spChg chg="mod">
          <ac:chgData name="Rodrigo Fonseca" userId="a6cd8de2-58bc-4a88-bd41-fb3c10ea42c2" providerId="ADAL" clId="{1549616C-CC04-4E4B-9867-251BA1B2C92F}" dt="2024-07-05T20:22:23.187" v="823" actId="20577"/>
          <ac:spMkLst>
            <pc:docMk/>
            <pc:sldMk cId="2872891643" sldId="2147483467"/>
            <ac:spMk id="2" creationId="{9AA04D0E-FF59-F94D-1A12-D2A018D6D2A3}"/>
          </ac:spMkLst>
        </pc:spChg>
        <pc:spChg chg="mod">
          <ac:chgData name="Rodrigo Fonseca" userId="a6cd8de2-58bc-4a88-bd41-fb3c10ea42c2" providerId="ADAL" clId="{1549616C-CC04-4E4B-9867-251BA1B2C92F}" dt="2024-07-05T20:25:13.714" v="1066" actId="113"/>
          <ac:spMkLst>
            <pc:docMk/>
            <pc:sldMk cId="2872891643" sldId="2147483467"/>
            <ac:spMk id="3" creationId="{986D80D8-3766-28FE-75D9-D64E799427A7}"/>
          </ac:spMkLst>
        </pc:spChg>
      </pc:sldChg>
      <pc:sldChg chg="modSp add mod ord">
        <pc:chgData name="Rodrigo Fonseca" userId="a6cd8de2-58bc-4a88-bd41-fb3c10ea42c2" providerId="ADAL" clId="{1549616C-CC04-4E4B-9867-251BA1B2C92F}" dt="2024-07-05T20:26:41.459" v="1097"/>
        <pc:sldMkLst>
          <pc:docMk/>
          <pc:sldMk cId="3135730256" sldId="2147483468"/>
        </pc:sldMkLst>
        <pc:spChg chg="mod">
          <ac:chgData name="Rodrigo Fonseca" userId="a6cd8de2-58bc-4a88-bd41-fb3c10ea42c2" providerId="ADAL" clId="{1549616C-CC04-4E4B-9867-251BA1B2C92F}" dt="2024-07-05T20:25:24.556" v="1068"/>
          <ac:spMkLst>
            <pc:docMk/>
            <pc:sldMk cId="3135730256" sldId="2147483468"/>
            <ac:spMk id="2" creationId="{9AA04D0E-FF59-F94D-1A12-D2A018D6D2A3}"/>
          </ac:spMkLst>
        </pc:spChg>
        <pc:spChg chg="mod">
          <ac:chgData name="Rodrigo Fonseca" userId="a6cd8de2-58bc-4a88-bd41-fb3c10ea42c2" providerId="ADAL" clId="{1549616C-CC04-4E4B-9867-251BA1B2C92F}" dt="2024-07-05T20:26:25.084" v="1093" actId="1036"/>
          <ac:spMkLst>
            <pc:docMk/>
            <pc:sldMk cId="3135730256" sldId="2147483468"/>
            <ac:spMk id="3" creationId="{986D80D8-3766-28FE-75D9-D64E799427A7}"/>
          </ac:spMkLst>
        </pc:spChg>
      </pc:sldChg>
      <pc:sldChg chg="modSp add mod">
        <pc:chgData name="Rodrigo Fonseca" userId="a6cd8de2-58bc-4a88-bd41-fb3c10ea42c2" providerId="ADAL" clId="{1549616C-CC04-4E4B-9867-251BA1B2C92F}" dt="2024-07-05T20:31:22.755" v="1131" actId="1076"/>
        <pc:sldMkLst>
          <pc:docMk/>
          <pc:sldMk cId="68922589" sldId="2147483469"/>
        </pc:sldMkLst>
        <pc:spChg chg="mod">
          <ac:chgData name="Rodrigo Fonseca" userId="a6cd8de2-58bc-4a88-bd41-fb3c10ea42c2" providerId="ADAL" clId="{1549616C-CC04-4E4B-9867-251BA1B2C92F}" dt="2024-07-05T20:31:19.433" v="1130" actId="255"/>
          <ac:spMkLst>
            <pc:docMk/>
            <pc:sldMk cId="68922589" sldId="2147483469"/>
            <ac:spMk id="2" creationId="{9AA04D0E-FF59-F94D-1A12-D2A018D6D2A3}"/>
          </ac:spMkLst>
        </pc:spChg>
        <pc:spChg chg="mod">
          <ac:chgData name="Rodrigo Fonseca" userId="a6cd8de2-58bc-4a88-bd41-fb3c10ea42c2" providerId="ADAL" clId="{1549616C-CC04-4E4B-9867-251BA1B2C92F}" dt="2024-07-05T20:31:22.755" v="1131" actId="1076"/>
          <ac:spMkLst>
            <pc:docMk/>
            <pc:sldMk cId="68922589" sldId="2147483469"/>
            <ac:spMk id="3" creationId="{986D80D8-3766-28FE-75D9-D64E799427A7}"/>
          </ac:spMkLst>
        </pc:spChg>
      </pc:sldChg>
      <pc:sldChg chg="addSp modSp new mod">
        <pc:chgData name="Rodrigo Fonseca" userId="a6cd8de2-58bc-4a88-bd41-fb3c10ea42c2" providerId="ADAL" clId="{1549616C-CC04-4E4B-9867-251BA1B2C92F}" dt="2024-07-05T20:54:07.733" v="1253" actId="6549"/>
        <pc:sldMkLst>
          <pc:docMk/>
          <pc:sldMk cId="4110303752" sldId="2147483470"/>
        </pc:sldMkLst>
        <pc:spChg chg="mod">
          <ac:chgData name="Rodrigo Fonseca" userId="a6cd8de2-58bc-4a88-bd41-fb3c10ea42c2" providerId="ADAL" clId="{1549616C-CC04-4E4B-9867-251BA1B2C92F}" dt="2024-07-05T20:49:49.688" v="1159" actId="20577"/>
          <ac:spMkLst>
            <pc:docMk/>
            <pc:sldMk cId="4110303752" sldId="2147483470"/>
            <ac:spMk id="2" creationId="{49681C7A-1061-BA4D-FCD4-D87A72EFCA1D}"/>
          </ac:spMkLst>
        </pc:spChg>
        <pc:spChg chg="mod">
          <ac:chgData name="Rodrigo Fonseca" userId="a6cd8de2-58bc-4a88-bd41-fb3c10ea42c2" providerId="ADAL" clId="{1549616C-CC04-4E4B-9867-251BA1B2C92F}" dt="2024-07-05T20:54:07.733" v="1253" actId="6549"/>
          <ac:spMkLst>
            <pc:docMk/>
            <pc:sldMk cId="4110303752" sldId="2147483470"/>
            <ac:spMk id="3" creationId="{40905493-F40E-9C4C-01FF-FDB4E18560B7}"/>
          </ac:spMkLst>
        </pc:spChg>
        <pc:spChg chg="add">
          <ac:chgData name="Rodrigo Fonseca" userId="a6cd8de2-58bc-4a88-bd41-fb3c10ea42c2" providerId="ADAL" clId="{1549616C-CC04-4E4B-9867-251BA1B2C92F}" dt="2024-07-05T20:53:23.958" v="1246"/>
          <ac:spMkLst>
            <pc:docMk/>
            <pc:sldMk cId="4110303752" sldId="2147483470"/>
            <ac:spMk id="4" creationId="{CBF321E2-7C2C-F51D-D9CA-49C245899514}"/>
          </ac:spMkLst>
        </pc:spChg>
        <pc:spChg chg="add">
          <ac:chgData name="Rodrigo Fonseca" userId="a6cd8de2-58bc-4a88-bd41-fb3c10ea42c2" providerId="ADAL" clId="{1549616C-CC04-4E4B-9867-251BA1B2C92F}" dt="2024-07-05T20:53:26.749" v="1247"/>
          <ac:spMkLst>
            <pc:docMk/>
            <pc:sldMk cId="4110303752" sldId="2147483470"/>
            <ac:spMk id="5" creationId="{57FFADCC-963F-47BE-7338-475D08C64CA6}"/>
          </ac:spMkLst>
        </pc:spChg>
      </pc:sldChg>
      <pc:sldChg chg="delSp modSp add mod">
        <pc:chgData name="Rodrigo Fonseca" userId="a6cd8de2-58bc-4a88-bd41-fb3c10ea42c2" providerId="ADAL" clId="{1549616C-CC04-4E4B-9867-251BA1B2C92F}" dt="2024-07-05T20:55:26.514" v="1278" actId="478"/>
        <pc:sldMkLst>
          <pc:docMk/>
          <pc:sldMk cId="1516083273" sldId="2147483471"/>
        </pc:sldMkLst>
        <pc:spChg chg="mod">
          <ac:chgData name="Rodrigo Fonseca" userId="a6cd8de2-58bc-4a88-bd41-fb3c10ea42c2" providerId="ADAL" clId="{1549616C-CC04-4E4B-9867-251BA1B2C92F}" dt="2024-07-05T20:55:15.541" v="1277" actId="404"/>
          <ac:spMkLst>
            <pc:docMk/>
            <pc:sldMk cId="1516083273" sldId="2147483471"/>
            <ac:spMk id="3" creationId="{40905493-F40E-9C4C-01FF-FDB4E18560B7}"/>
          </ac:spMkLst>
        </pc:spChg>
        <pc:spChg chg="del">
          <ac:chgData name="Rodrigo Fonseca" userId="a6cd8de2-58bc-4a88-bd41-fb3c10ea42c2" providerId="ADAL" clId="{1549616C-CC04-4E4B-9867-251BA1B2C92F}" dt="2024-07-05T20:55:26.514" v="1278" actId="478"/>
          <ac:spMkLst>
            <pc:docMk/>
            <pc:sldMk cId="1516083273" sldId="2147483471"/>
            <ac:spMk id="5" creationId="{57FFADCC-963F-47BE-7338-475D08C64CA6}"/>
          </ac:spMkLst>
        </pc:spChg>
      </pc:sldChg>
      <pc:sldMasterChg chg="delSldLayout">
        <pc:chgData name="Rodrigo Fonseca" userId="a6cd8de2-58bc-4a88-bd41-fb3c10ea42c2" providerId="ADAL" clId="{1549616C-CC04-4E4B-9867-251BA1B2C92F}" dt="2024-07-05T19:09:48.216" v="140" actId="47"/>
        <pc:sldMasterMkLst>
          <pc:docMk/>
          <pc:sldMasterMk cId="3588427678" sldId="2147484229"/>
        </pc:sldMasterMkLst>
        <pc:sldLayoutChg chg="del">
          <pc:chgData name="Rodrigo Fonseca" userId="a6cd8de2-58bc-4a88-bd41-fb3c10ea42c2" providerId="ADAL" clId="{1549616C-CC04-4E4B-9867-251BA1B2C92F}" dt="2024-07-05T19:09:48.216" v="140" actId="47"/>
          <pc:sldLayoutMkLst>
            <pc:docMk/>
            <pc:sldMasterMk cId="3588427678" sldId="2147484229"/>
            <pc:sldLayoutMk cId="3379778502" sldId="2147485880"/>
          </pc:sldLayoutMkLst>
        </pc:sldLayoutChg>
      </pc:sldMasterChg>
      <pc:sldMasterChg chg="delSldLayout">
        <pc:chgData name="Rodrigo Fonseca" userId="a6cd8de2-58bc-4a88-bd41-fb3c10ea42c2" providerId="ADAL" clId="{1549616C-CC04-4E4B-9867-251BA1B2C92F}" dt="2024-07-05T19:09:48.216" v="140" actId="47"/>
        <pc:sldMasterMkLst>
          <pc:docMk/>
          <pc:sldMasterMk cId="2997952401" sldId="2147486049"/>
        </pc:sldMasterMkLst>
        <pc:sldLayoutChg chg="del">
          <pc:chgData name="Rodrigo Fonseca" userId="a6cd8de2-58bc-4a88-bd41-fb3c10ea42c2" providerId="ADAL" clId="{1549616C-CC04-4E4B-9867-251BA1B2C92F}" dt="2024-07-05T19:09:48.216" v="140" actId="47"/>
          <pc:sldLayoutMkLst>
            <pc:docMk/>
            <pc:sldMasterMk cId="2997952401" sldId="2147486049"/>
            <pc:sldLayoutMk cId="1732349264" sldId="2147486131"/>
          </pc:sldLayoutMkLst>
        </pc:sldLayoutChg>
      </pc:sldMasterChg>
    </pc:docChg>
  </pc:docChgLst>
  <pc:docChgLst>
    <pc:chgData name="Tee Earls" userId="S::teeearls@microsoft.com::60dd9409-43b1-4f93-98ec-85db41b37cee" providerId="AD" clId="Web-{F0072069-4715-4C03-3E86-8BDC9B8396B1}"/>
    <pc:docChg chg="mod modSld">
      <pc:chgData name="Tee Earls" userId="S::teeearls@microsoft.com::60dd9409-43b1-4f93-98ec-85db41b37cee" providerId="AD" clId="Web-{F0072069-4715-4C03-3E86-8BDC9B8396B1}" dt="2024-07-24T01:13:40.620" v="25" actId="20577"/>
      <pc:docMkLst>
        <pc:docMk/>
      </pc:docMkLst>
      <pc:sldChg chg="modSp modCm">
        <pc:chgData name="Tee Earls" userId="S::teeearls@microsoft.com::60dd9409-43b1-4f93-98ec-85db41b37cee" providerId="AD" clId="Web-{F0072069-4715-4C03-3E86-8BDC9B8396B1}" dt="2024-07-24T01:00:03.865" v="2" actId="20577"/>
        <pc:sldMkLst>
          <pc:docMk/>
          <pc:sldMk cId="2872891643" sldId="2147483467"/>
        </pc:sldMkLst>
        <pc:spChg chg="mod">
          <ac:chgData name="Tee Earls" userId="S::teeearls@microsoft.com::60dd9409-43b1-4f93-98ec-85db41b37cee" providerId="AD" clId="Web-{F0072069-4715-4C03-3E86-8BDC9B8396B1}" dt="2024-07-24T01:00:03.865" v="2" actId="20577"/>
          <ac:spMkLst>
            <pc:docMk/>
            <pc:sldMk cId="2872891643" sldId="2147483467"/>
            <ac:spMk id="3" creationId="{986D80D8-3766-28FE-75D9-D64E799427A7}"/>
          </ac:spMkLst>
        </pc:spChg>
        <pc:extLst>
          <p:ext xmlns:p="http://schemas.openxmlformats.org/presentationml/2006/main" uri="{D6D511B9-2390-475A-947B-AFAB55BFBCF1}">
            <pc226:cmChg xmlns:pc226="http://schemas.microsoft.com/office/powerpoint/2022/06/main/command" chg="mod">
              <pc226:chgData name="Tee Earls" userId="S::teeearls@microsoft.com::60dd9409-43b1-4f93-98ec-85db41b37cee" providerId="AD" clId="Web-{F0072069-4715-4C03-3E86-8BDC9B8396B1}" dt="2024-07-24T00:58:54.532" v="1" actId="20577"/>
              <pc2:cmMkLst xmlns:pc2="http://schemas.microsoft.com/office/powerpoint/2019/9/main/command">
                <pc:docMk/>
                <pc:sldMk cId="2872891643" sldId="2147483467"/>
                <pc2:cmMk id="{3C2AC2E6-822A-40DC-8AE1-9CE4347A33C6}"/>
              </pc2:cmMkLst>
            </pc226:cmChg>
          </p:ext>
        </pc:extLst>
      </pc:sldChg>
      <pc:sldChg chg="modSp">
        <pc:chgData name="Tee Earls" userId="S::teeearls@microsoft.com::60dd9409-43b1-4f93-98ec-85db41b37cee" providerId="AD" clId="Web-{F0072069-4715-4C03-3E86-8BDC9B8396B1}" dt="2024-07-24T01:11:06.782" v="5" actId="20577"/>
        <pc:sldMkLst>
          <pc:docMk/>
          <pc:sldMk cId="3378682660" sldId="2147483474"/>
        </pc:sldMkLst>
        <pc:spChg chg="mod">
          <ac:chgData name="Tee Earls" userId="S::teeearls@microsoft.com::60dd9409-43b1-4f93-98ec-85db41b37cee" providerId="AD" clId="Web-{F0072069-4715-4C03-3E86-8BDC9B8396B1}" dt="2024-07-24T01:11:06.782" v="5" actId="20577"/>
          <ac:spMkLst>
            <pc:docMk/>
            <pc:sldMk cId="3378682660" sldId="2147483474"/>
            <ac:spMk id="2" creationId="{4BA5D01C-DF87-BCD4-741F-7A796BB2ED4F}"/>
          </ac:spMkLst>
        </pc:spChg>
      </pc:sldChg>
      <pc:sldChg chg="modSp">
        <pc:chgData name="Tee Earls" userId="S::teeearls@microsoft.com::60dd9409-43b1-4f93-98ec-85db41b37cee" providerId="AD" clId="Web-{F0072069-4715-4C03-3E86-8BDC9B8396B1}" dt="2024-07-24T01:12:39.804" v="6" actId="20577"/>
        <pc:sldMkLst>
          <pc:docMk/>
          <pc:sldMk cId="1550359330" sldId="2147483483"/>
        </pc:sldMkLst>
        <pc:spChg chg="mod">
          <ac:chgData name="Tee Earls" userId="S::teeearls@microsoft.com::60dd9409-43b1-4f93-98ec-85db41b37cee" providerId="AD" clId="Web-{F0072069-4715-4C03-3E86-8BDC9B8396B1}" dt="2024-07-24T01:12:39.804" v="6" actId="20577"/>
          <ac:spMkLst>
            <pc:docMk/>
            <pc:sldMk cId="1550359330" sldId="2147483483"/>
            <ac:spMk id="2" creationId="{A5638648-E878-AA7C-044B-3254FF301F33}"/>
          </ac:spMkLst>
        </pc:spChg>
      </pc:sldChg>
      <pc:sldChg chg="modSp">
        <pc:chgData name="Tee Earls" userId="S::teeearls@microsoft.com::60dd9409-43b1-4f93-98ec-85db41b37cee" providerId="AD" clId="Web-{F0072069-4715-4C03-3E86-8BDC9B8396B1}" dt="2024-07-24T01:12:56.961" v="7" actId="20577"/>
        <pc:sldMkLst>
          <pc:docMk/>
          <pc:sldMk cId="610098774" sldId="2147483484"/>
        </pc:sldMkLst>
        <pc:spChg chg="mod">
          <ac:chgData name="Tee Earls" userId="S::teeearls@microsoft.com::60dd9409-43b1-4f93-98ec-85db41b37cee" providerId="AD" clId="Web-{F0072069-4715-4C03-3E86-8BDC9B8396B1}" dt="2024-07-24T01:12:56.961" v="7" actId="20577"/>
          <ac:spMkLst>
            <pc:docMk/>
            <pc:sldMk cId="610098774" sldId="2147483484"/>
            <ac:spMk id="2" creationId="{A5638648-E878-AA7C-044B-3254FF301F33}"/>
          </ac:spMkLst>
        </pc:spChg>
      </pc:sldChg>
      <pc:sldChg chg="modSp">
        <pc:chgData name="Tee Earls" userId="S::teeearls@microsoft.com::60dd9409-43b1-4f93-98ec-85db41b37cee" providerId="AD" clId="Web-{F0072069-4715-4C03-3E86-8BDC9B8396B1}" dt="2024-07-24T01:13:40.620" v="25" actId="20577"/>
        <pc:sldMkLst>
          <pc:docMk/>
          <pc:sldMk cId="2980395152" sldId="2147483489"/>
        </pc:sldMkLst>
        <pc:spChg chg="mod">
          <ac:chgData name="Tee Earls" userId="S::teeearls@microsoft.com::60dd9409-43b1-4f93-98ec-85db41b37cee" providerId="AD" clId="Web-{F0072069-4715-4C03-3E86-8BDC9B8396B1}" dt="2024-07-24T01:13:40.620" v="25" actId="20577"/>
          <ac:spMkLst>
            <pc:docMk/>
            <pc:sldMk cId="2980395152" sldId="2147483489"/>
            <ac:spMk id="3" creationId="{40EF9E54-E59F-6B0A-6716-4FDB1ACC09E6}"/>
          </ac:spMkLst>
        </pc:spChg>
      </pc:sldChg>
    </pc:docChg>
  </pc:docChgLst>
  <pc:docChgLst>
    <pc:chgData name="Rodrigo Fonseca" userId="a6cd8de2-58bc-4a88-bd41-fb3c10ea42c2" providerId="ADAL" clId="{A7FFE911-7877-46F1-ACD9-96D9449BF6B9}"/>
    <pc:docChg chg="undo custSel addSld delSld modSld sldOrd delMainMaster addSection delSection modSection">
      <pc:chgData name="Rodrigo Fonseca" userId="a6cd8de2-58bc-4a88-bd41-fb3c10ea42c2" providerId="ADAL" clId="{A7FFE911-7877-46F1-ACD9-96D9449BF6B9}" dt="2024-09-09T15:44:35.002" v="4879" actId="2696"/>
      <pc:docMkLst>
        <pc:docMk/>
      </pc:docMkLst>
      <pc:sldChg chg="del mod modShow">
        <pc:chgData name="Rodrigo Fonseca" userId="a6cd8de2-58bc-4a88-bd41-fb3c10ea42c2" providerId="ADAL" clId="{A7FFE911-7877-46F1-ACD9-96D9449BF6B9}" dt="2024-08-22T20:29:47.610" v="4660" actId="47"/>
        <pc:sldMkLst>
          <pc:docMk/>
          <pc:sldMk cId="4069940809" sldId="2076138250"/>
        </pc:sldMkLst>
      </pc:sldChg>
      <pc:sldChg chg="addSp delSp modSp mod modClrScheme chgLayout">
        <pc:chgData name="Rodrigo Fonseca" userId="a6cd8de2-58bc-4a88-bd41-fb3c10ea42c2" providerId="ADAL" clId="{A7FFE911-7877-46F1-ACD9-96D9449BF6B9}" dt="2024-09-09T15:38:29.061" v="4876" actId="700"/>
        <pc:sldMkLst>
          <pc:docMk/>
          <pc:sldMk cId="2369045841" sldId="2147470818"/>
        </pc:sldMkLst>
        <pc:spChg chg="mod ord">
          <ac:chgData name="Rodrigo Fonseca" userId="a6cd8de2-58bc-4a88-bd41-fb3c10ea42c2" providerId="ADAL" clId="{A7FFE911-7877-46F1-ACD9-96D9449BF6B9}" dt="2024-09-09T15:38:29.061" v="4876" actId="700"/>
          <ac:spMkLst>
            <pc:docMk/>
            <pc:sldMk cId="2369045841" sldId="2147470818"/>
            <ac:spMk id="2" creationId="{3DEA428A-3226-6F18-BD55-F74E6262743A}"/>
          </ac:spMkLst>
        </pc:spChg>
        <pc:spChg chg="add del mod ord">
          <ac:chgData name="Rodrigo Fonseca" userId="a6cd8de2-58bc-4a88-bd41-fb3c10ea42c2" providerId="ADAL" clId="{A7FFE911-7877-46F1-ACD9-96D9449BF6B9}" dt="2024-09-09T15:38:29.061" v="4876" actId="700"/>
          <ac:spMkLst>
            <pc:docMk/>
            <pc:sldMk cId="2369045841" sldId="2147470818"/>
            <ac:spMk id="3" creationId="{15B3FE49-338E-906D-DD1C-796FA0E8A4AE}"/>
          </ac:spMkLst>
        </pc:spChg>
        <pc:spChg chg="add del mod ord">
          <ac:chgData name="Rodrigo Fonseca" userId="a6cd8de2-58bc-4a88-bd41-fb3c10ea42c2" providerId="ADAL" clId="{A7FFE911-7877-46F1-ACD9-96D9449BF6B9}" dt="2024-09-09T15:38:29.061" v="4876" actId="700"/>
          <ac:spMkLst>
            <pc:docMk/>
            <pc:sldMk cId="2369045841" sldId="2147470818"/>
            <ac:spMk id="4" creationId="{273B4080-764F-797A-023E-FC7C0A96D8D9}"/>
          </ac:spMkLst>
        </pc:spChg>
        <pc:spChg chg="add del mod ord">
          <ac:chgData name="Rodrigo Fonseca" userId="a6cd8de2-58bc-4a88-bd41-fb3c10ea42c2" providerId="ADAL" clId="{A7FFE911-7877-46F1-ACD9-96D9449BF6B9}" dt="2024-09-09T15:38:29.061" v="4876" actId="700"/>
          <ac:spMkLst>
            <pc:docMk/>
            <pc:sldMk cId="2369045841" sldId="2147470818"/>
            <ac:spMk id="5" creationId="{B9157657-5ACD-7825-8931-C7C9C03940DC}"/>
          </ac:spMkLst>
        </pc:spChg>
        <pc:spChg chg="add del mod ord">
          <ac:chgData name="Rodrigo Fonseca" userId="a6cd8de2-58bc-4a88-bd41-fb3c10ea42c2" providerId="ADAL" clId="{A7FFE911-7877-46F1-ACD9-96D9449BF6B9}" dt="2024-09-09T15:38:29.061" v="4876" actId="700"/>
          <ac:spMkLst>
            <pc:docMk/>
            <pc:sldMk cId="2369045841" sldId="2147470818"/>
            <ac:spMk id="6" creationId="{20DC0D5A-9D34-B62D-E25E-15C19DECE72A}"/>
          </ac:spMkLst>
        </pc:spChg>
      </pc:sldChg>
      <pc:sldChg chg="modSp mod">
        <pc:chgData name="Rodrigo Fonseca" userId="a6cd8de2-58bc-4a88-bd41-fb3c10ea42c2" providerId="ADAL" clId="{A7FFE911-7877-46F1-ACD9-96D9449BF6B9}" dt="2024-07-24T14:17:15.569" v="4212" actId="403"/>
        <pc:sldMkLst>
          <pc:docMk/>
          <pc:sldMk cId="4170918295" sldId="2147479595"/>
        </pc:sldMkLst>
        <pc:spChg chg="mod">
          <ac:chgData name="Rodrigo Fonseca" userId="a6cd8de2-58bc-4a88-bd41-fb3c10ea42c2" providerId="ADAL" clId="{A7FFE911-7877-46F1-ACD9-96D9449BF6B9}" dt="2024-07-24T14:17:15.569" v="4212" actId="403"/>
          <ac:spMkLst>
            <pc:docMk/>
            <pc:sldMk cId="4170918295" sldId="2147479595"/>
            <ac:spMk id="6" creationId="{00000000-0000-0000-0000-000000000000}"/>
          </ac:spMkLst>
        </pc:spChg>
      </pc:sldChg>
      <pc:sldChg chg="modSp mod">
        <pc:chgData name="Rodrigo Fonseca" userId="a6cd8de2-58bc-4a88-bd41-fb3c10ea42c2" providerId="ADAL" clId="{A7FFE911-7877-46F1-ACD9-96D9449BF6B9}" dt="2024-08-22T20:29:22.916" v="4653" actId="6549"/>
        <pc:sldMkLst>
          <pc:docMk/>
          <pc:sldMk cId="1583941199" sldId="2147479597"/>
        </pc:sldMkLst>
        <pc:spChg chg="mod">
          <ac:chgData name="Rodrigo Fonseca" userId="a6cd8de2-58bc-4a88-bd41-fb3c10ea42c2" providerId="ADAL" clId="{A7FFE911-7877-46F1-ACD9-96D9449BF6B9}" dt="2024-08-22T20:29:22.916" v="4653" actId="6549"/>
          <ac:spMkLst>
            <pc:docMk/>
            <pc:sldMk cId="1583941199" sldId="2147479597"/>
            <ac:spMk id="5" creationId="{815EBE1C-C2C1-D165-9519-B9D975F27737}"/>
          </ac:spMkLst>
        </pc:spChg>
      </pc:sldChg>
      <pc:sldChg chg="modSp del mod modShow">
        <pc:chgData name="Rodrigo Fonseca" userId="a6cd8de2-58bc-4a88-bd41-fb3c10ea42c2" providerId="ADAL" clId="{A7FFE911-7877-46F1-ACD9-96D9449BF6B9}" dt="2024-08-22T20:29:47.610" v="4660" actId="47"/>
        <pc:sldMkLst>
          <pc:docMk/>
          <pc:sldMk cId="469480178" sldId="2147481167"/>
        </pc:sldMkLst>
        <pc:spChg chg="mod">
          <ac:chgData name="Rodrigo Fonseca" userId="a6cd8de2-58bc-4a88-bd41-fb3c10ea42c2" providerId="ADAL" clId="{A7FFE911-7877-46F1-ACD9-96D9449BF6B9}" dt="2024-08-12T12:57:32.833" v="4650" actId="790"/>
          <ac:spMkLst>
            <pc:docMk/>
            <pc:sldMk cId="469480178" sldId="2147481167"/>
            <ac:spMk id="5" creationId="{CA426E67-7BDF-D1C8-89BC-4DC37AC85AF4}"/>
          </ac:spMkLst>
        </pc:spChg>
        <pc:spChg chg="mod">
          <ac:chgData name="Rodrigo Fonseca" userId="a6cd8de2-58bc-4a88-bd41-fb3c10ea42c2" providerId="ADAL" clId="{A7FFE911-7877-46F1-ACD9-96D9449BF6B9}" dt="2024-08-12T12:57:23.656" v="4649" actId="790"/>
          <ac:spMkLst>
            <pc:docMk/>
            <pc:sldMk cId="469480178" sldId="2147481167"/>
            <ac:spMk id="6" creationId="{90199461-3831-8286-0D5C-41518144ECA8}"/>
          </ac:spMkLst>
        </pc:spChg>
      </pc:sldChg>
      <pc:sldChg chg="del mod modShow">
        <pc:chgData name="Rodrigo Fonseca" userId="a6cd8de2-58bc-4a88-bd41-fb3c10ea42c2" providerId="ADAL" clId="{A7FFE911-7877-46F1-ACD9-96D9449BF6B9}" dt="2024-08-22T20:29:47.610" v="4660" actId="47"/>
        <pc:sldMkLst>
          <pc:docMk/>
          <pc:sldMk cId="4277720677" sldId="2147481170"/>
        </pc:sldMkLst>
      </pc:sldChg>
      <pc:sldChg chg="ord">
        <pc:chgData name="Rodrigo Fonseca" userId="a6cd8de2-58bc-4a88-bd41-fb3c10ea42c2" providerId="ADAL" clId="{A7FFE911-7877-46F1-ACD9-96D9449BF6B9}" dt="2024-08-22T20:29:36.402" v="4655"/>
        <pc:sldMkLst>
          <pc:docMk/>
          <pc:sldMk cId="2249884828" sldId="2147481171"/>
        </pc:sldMkLst>
      </pc:sldChg>
      <pc:sldChg chg="modSp del mod modShow">
        <pc:chgData name="Rodrigo Fonseca" userId="a6cd8de2-58bc-4a88-bd41-fb3c10ea42c2" providerId="ADAL" clId="{A7FFE911-7877-46F1-ACD9-96D9449BF6B9}" dt="2024-08-22T20:29:47.610" v="4660" actId="47"/>
        <pc:sldMkLst>
          <pc:docMk/>
          <pc:sldMk cId="2412750411" sldId="2147481172"/>
        </pc:sldMkLst>
        <pc:spChg chg="mod">
          <ac:chgData name="Rodrigo Fonseca" userId="a6cd8de2-58bc-4a88-bd41-fb3c10ea42c2" providerId="ADAL" clId="{A7FFE911-7877-46F1-ACD9-96D9449BF6B9}" dt="2024-07-08T18:04:11.562" v="1266" actId="1076"/>
          <ac:spMkLst>
            <pc:docMk/>
            <pc:sldMk cId="2412750411" sldId="2147481172"/>
            <ac:spMk id="6" creationId="{A58EC09D-DEA5-5483-3C72-11C25C2D101E}"/>
          </ac:spMkLst>
        </pc:spChg>
      </pc:sldChg>
      <pc:sldChg chg="del mod modShow">
        <pc:chgData name="Rodrigo Fonseca" userId="a6cd8de2-58bc-4a88-bd41-fb3c10ea42c2" providerId="ADAL" clId="{A7FFE911-7877-46F1-ACD9-96D9449BF6B9}" dt="2024-08-22T20:29:47.610" v="4660" actId="47"/>
        <pc:sldMkLst>
          <pc:docMk/>
          <pc:sldMk cId="3439952681" sldId="2147483457"/>
        </pc:sldMkLst>
      </pc:sldChg>
      <pc:sldChg chg="addSp delSp modSp mod modClrScheme chgLayout">
        <pc:chgData name="Rodrigo Fonseca" userId="a6cd8de2-58bc-4a88-bd41-fb3c10ea42c2" providerId="ADAL" clId="{A7FFE911-7877-46F1-ACD9-96D9449BF6B9}" dt="2024-08-05T20:20:59.462" v="4625" actId="790"/>
        <pc:sldMkLst>
          <pc:docMk/>
          <pc:sldMk cId="211087237" sldId="2147483458"/>
        </pc:sldMkLst>
        <pc:spChg chg="mod ord">
          <ac:chgData name="Rodrigo Fonseca" userId="a6cd8de2-58bc-4a88-bd41-fb3c10ea42c2" providerId="ADAL" clId="{A7FFE911-7877-46F1-ACD9-96D9449BF6B9}" dt="2024-08-05T20:20:59.462" v="4625" actId="790"/>
          <ac:spMkLst>
            <pc:docMk/>
            <pc:sldMk cId="211087237" sldId="2147483458"/>
            <ac:spMk id="2" creationId="{99715757-C5AC-49E4-6F47-43A3AE0AAC88}"/>
          </ac:spMkLst>
        </pc:spChg>
        <pc:spChg chg="del mod ord">
          <ac:chgData name="Rodrigo Fonseca" userId="a6cd8de2-58bc-4a88-bd41-fb3c10ea42c2" providerId="ADAL" clId="{A7FFE911-7877-46F1-ACD9-96D9449BF6B9}" dt="2024-07-08T18:30:04.883" v="1997" actId="700"/>
          <ac:spMkLst>
            <pc:docMk/>
            <pc:sldMk cId="211087237" sldId="2147483458"/>
            <ac:spMk id="3" creationId="{25FB5247-3AAF-C334-2EB9-D2DD13C78922}"/>
          </ac:spMkLst>
        </pc:spChg>
        <pc:spChg chg="add mod ord">
          <ac:chgData name="Rodrigo Fonseca" userId="a6cd8de2-58bc-4a88-bd41-fb3c10ea42c2" providerId="ADAL" clId="{A7FFE911-7877-46F1-ACD9-96D9449BF6B9}" dt="2024-07-08T18:30:04.883" v="1997" actId="700"/>
          <ac:spMkLst>
            <pc:docMk/>
            <pc:sldMk cId="211087237" sldId="2147483458"/>
            <ac:spMk id="4" creationId="{37B51DE0-75FF-0154-05BD-1299AC5D129C}"/>
          </ac:spMkLst>
        </pc:spChg>
      </pc:sldChg>
      <pc:sldChg chg="addSp delSp mod ord modShow">
        <pc:chgData name="Rodrigo Fonseca" userId="a6cd8de2-58bc-4a88-bd41-fb3c10ea42c2" providerId="ADAL" clId="{A7FFE911-7877-46F1-ACD9-96D9449BF6B9}" dt="2024-08-22T20:29:43.463" v="4659" actId="729"/>
        <pc:sldMkLst>
          <pc:docMk/>
          <pc:sldMk cId="2904267367" sldId="2147483459"/>
        </pc:sldMkLst>
        <pc:picChg chg="add del">
          <ac:chgData name="Rodrigo Fonseca" userId="a6cd8de2-58bc-4a88-bd41-fb3c10ea42c2" providerId="ADAL" clId="{A7FFE911-7877-46F1-ACD9-96D9449BF6B9}" dt="2024-07-24T12:45:11.916" v="3936" actId="478"/>
          <ac:picMkLst>
            <pc:docMk/>
            <pc:sldMk cId="2904267367" sldId="2147483459"/>
            <ac:picMk id="1026" creationId="{5AE994D6-C13D-2C9C-BE4A-0BAE35FE3184}"/>
          </ac:picMkLst>
        </pc:picChg>
      </pc:sldChg>
      <pc:sldChg chg="modSp mod ord modNotesTx">
        <pc:chgData name="Rodrigo Fonseca" userId="a6cd8de2-58bc-4a88-bd41-fb3c10ea42c2" providerId="ADAL" clId="{A7FFE911-7877-46F1-ACD9-96D9449BF6B9}" dt="2024-08-22T20:29:36.402" v="4655"/>
        <pc:sldMkLst>
          <pc:docMk/>
          <pc:sldMk cId="2220702532" sldId="2147483460"/>
        </pc:sldMkLst>
        <pc:spChg chg="mod">
          <ac:chgData name="Rodrigo Fonseca" userId="a6cd8de2-58bc-4a88-bd41-fb3c10ea42c2" providerId="ADAL" clId="{A7FFE911-7877-46F1-ACD9-96D9449BF6B9}" dt="2024-07-10T18:55:10.569" v="3175"/>
          <ac:spMkLst>
            <pc:docMk/>
            <pc:sldMk cId="2220702532" sldId="2147483460"/>
            <ac:spMk id="2" creationId="{D3A8BA61-CC54-C199-4E26-80F9F803D3D2}"/>
          </ac:spMkLst>
        </pc:spChg>
        <pc:spChg chg="mod">
          <ac:chgData name="Rodrigo Fonseca" userId="a6cd8de2-58bc-4a88-bd41-fb3c10ea42c2" providerId="ADAL" clId="{A7FFE911-7877-46F1-ACD9-96D9449BF6B9}" dt="2024-07-10T18:56:54.371" v="3203" actId="20577"/>
          <ac:spMkLst>
            <pc:docMk/>
            <pc:sldMk cId="2220702532" sldId="2147483460"/>
            <ac:spMk id="3" creationId="{F02F36C2-C2EE-8FE5-63F9-E27EBEE2A5CB}"/>
          </ac:spMkLst>
        </pc:spChg>
      </pc:sldChg>
      <pc:sldChg chg="ord">
        <pc:chgData name="Rodrigo Fonseca" userId="a6cd8de2-58bc-4a88-bd41-fb3c10ea42c2" providerId="ADAL" clId="{A7FFE911-7877-46F1-ACD9-96D9449BF6B9}" dt="2024-07-08T17:55:20.922" v="1153"/>
        <pc:sldMkLst>
          <pc:docMk/>
          <pc:sldMk cId="2807065001" sldId="2147483461"/>
        </pc:sldMkLst>
      </pc:sldChg>
      <pc:sldChg chg="delSp modSp mod">
        <pc:chgData name="Rodrigo Fonseca" userId="a6cd8de2-58bc-4a88-bd41-fb3c10ea42c2" providerId="ADAL" clId="{A7FFE911-7877-46F1-ACD9-96D9449BF6B9}" dt="2024-09-04T13:42:59.299" v="4663" actId="20577"/>
        <pc:sldMkLst>
          <pc:docMk/>
          <pc:sldMk cId="3430155682" sldId="2147483462"/>
        </pc:sldMkLst>
        <pc:spChg chg="mod">
          <ac:chgData name="Rodrigo Fonseca" userId="a6cd8de2-58bc-4a88-bd41-fb3c10ea42c2" providerId="ADAL" clId="{A7FFE911-7877-46F1-ACD9-96D9449BF6B9}" dt="2024-07-24T14:37:26.402" v="4532" actId="790"/>
          <ac:spMkLst>
            <pc:docMk/>
            <pc:sldMk cId="3430155682" sldId="2147483462"/>
            <ac:spMk id="4" creationId="{FD15234B-618A-0DF4-7504-34C96C09BACC}"/>
          </ac:spMkLst>
        </pc:spChg>
        <pc:spChg chg="del">
          <ac:chgData name="Rodrigo Fonseca" userId="a6cd8de2-58bc-4a88-bd41-fb3c10ea42c2" providerId="ADAL" clId="{A7FFE911-7877-46F1-ACD9-96D9449BF6B9}" dt="2024-07-08T18:21:00.891" v="1601" actId="478"/>
          <ac:spMkLst>
            <pc:docMk/>
            <pc:sldMk cId="3430155682" sldId="2147483462"/>
            <ac:spMk id="5" creationId="{878AEEF9-BF77-3D87-5816-2F0B2A319C84}"/>
          </ac:spMkLst>
        </pc:spChg>
        <pc:spChg chg="mod">
          <ac:chgData name="Rodrigo Fonseca" userId="a6cd8de2-58bc-4a88-bd41-fb3c10ea42c2" providerId="ADAL" clId="{A7FFE911-7877-46F1-ACD9-96D9449BF6B9}" dt="2024-07-08T16:09:11.248" v="133" actId="20577"/>
          <ac:spMkLst>
            <pc:docMk/>
            <pc:sldMk cId="3430155682" sldId="2147483462"/>
            <ac:spMk id="15" creationId="{02F1F183-D5E2-E731-872D-74F7486A7710}"/>
          </ac:spMkLst>
        </pc:spChg>
        <pc:spChg chg="mod">
          <ac:chgData name="Rodrigo Fonseca" userId="a6cd8de2-58bc-4a88-bd41-fb3c10ea42c2" providerId="ADAL" clId="{A7FFE911-7877-46F1-ACD9-96D9449BF6B9}" dt="2024-07-24T14:37:16.930" v="4531" actId="790"/>
          <ac:spMkLst>
            <pc:docMk/>
            <pc:sldMk cId="3430155682" sldId="2147483462"/>
            <ac:spMk id="16" creationId="{1758D8E0-272B-ECAF-19C1-CBD1A59FF341}"/>
          </ac:spMkLst>
        </pc:spChg>
        <pc:spChg chg="mod">
          <ac:chgData name="Rodrigo Fonseca" userId="a6cd8de2-58bc-4a88-bd41-fb3c10ea42c2" providerId="ADAL" clId="{A7FFE911-7877-46F1-ACD9-96D9449BF6B9}" dt="2024-07-08T17:34:12.795" v="679"/>
          <ac:spMkLst>
            <pc:docMk/>
            <pc:sldMk cId="3430155682" sldId="2147483462"/>
            <ac:spMk id="17" creationId="{45463FE6-312E-E077-A4A0-0DEAA689943E}"/>
          </ac:spMkLst>
        </pc:spChg>
        <pc:spChg chg="mod">
          <ac:chgData name="Rodrigo Fonseca" userId="a6cd8de2-58bc-4a88-bd41-fb3c10ea42c2" providerId="ADAL" clId="{A7FFE911-7877-46F1-ACD9-96D9449BF6B9}" dt="2024-09-04T13:42:59.299" v="4663" actId="20577"/>
          <ac:spMkLst>
            <pc:docMk/>
            <pc:sldMk cId="3430155682" sldId="2147483462"/>
            <ac:spMk id="18" creationId="{D34B9C8C-7F52-CEC3-5EE2-2DFB21AEEDF3}"/>
          </ac:spMkLst>
        </pc:spChg>
        <pc:spChg chg="mod">
          <ac:chgData name="Rodrigo Fonseca" userId="a6cd8de2-58bc-4a88-bd41-fb3c10ea42c2" providerId="ADAL" clId="{A7FFE911-7877-46F1-ACD9-96D9449BF6B9}" dt="2024-07-24T14:37:16.930" v="4531" actId="790"/>
          <ac:spMkLst>
            <pc:docMk/>
            <pc:sldMk cId="3430155682" sldId="2147483462"/>
            <ac:spMk id="19" creationId="{ECF9AD21-5FE2-8FDE-38D8-1125A9B24602}"/>
          </ac:spMkLst>
        </pc:spChg>
        <pc:spChg chg="mod">
          <ac:chgData name="Rodrigo Fonseca" userId="a6cd8de2-58bc-4a88-bd41-fb3c10ea42c2" providerId="ADAL" clId="{A7FFE911-7877-46F1-ACD9-96D9449BF6B9}" dt="2024-07-24T14:37:16.930" v="4531" actId="790"/>
          <ac:spMkLst>
            <pc:docMk/>
            <pc:sldMk cId="3430155682" sldId="2147483462"/>
            <ac:spMk id="20" creationId="{37649219-8B4A-312B-1B20-49185C3B96EE}"/>
          </ac:spMkLst>
        </pc:spChg>
        <pc:spChg chg="mod">
          <ac:chgData name="Rodrigo Fonseca" userId="a6cd8de2-58bc-4a88-bd41-fb3c10ea42c2" providerId="ADAL" clId="{A7FFE911-7877-46F1-ACD9-96D9449BF6B9}" dt="2024-07-24T14:37:16.930" v="4531" actId="790"/>
          <ac:spMkLst>
            <pc:docMk/>
            <pc:sldMk cId="3430155682" sldId="2147483462"/>
            <ac:spMk id="21" creationId="{CA93BE24-77D7-0B3A-4D56-025D4290AA83}"/>
          </ac:spMkLst>
        </pc:spChg>
        <pc:spChg chg="mod">
          <ac:chgData name="Rodrigo Fonseca" userId="a6cd8de2-58bc-4a88-bd41-fb3c10ea42c2" providerId="ADAL" clId="{A7FFE911-7877-46F1-ACD9-96D9449BF6B9}" dt="2024-07-24T14:37:16.930" v="4531" actId="790"/>
          <ac:spMkLst>
            <pc:docMk/>
            <pc:sldMk cId="3430155682" sldId="2147483462"/>
            <ac:spMk id="22" creationId="{32CD71D4-EC2B-F884-AAB9-E89042EC6502}"/>
          </ac:spMkLst>
        </pc:spChg>
        <pc:spChg chg="mod">
          <ac:chgData name="Rodrigo Fonseca" userId="a6cd8de2-58bc-4a88-bd41-fb3c10ea42c2" providerId="ADAL" clId="{A7FFE911-7877-46F1-ACD9-96D9449BF6B9}" dt="2024-07-24T14:37:16.930" v="4531" actId="790"/>
          <ac:spMkLst>
            <pc:docMk/>
            <pc:sldMk cId="3430155682" sldId="2147483462"/>
            <ac:spMk id="23" creationId="{6C16846D-5E49-029F-2B2B-90E2F8DFEBCE}"/>
          </ac:spMkLst>
        </pc:spChg>
        <pc:spChg chg="mod">
          <ac:chgData name="Rodrigo Fonseca" userId="a6cd8de2-58bc-4a88-bd41-fb3c10ea42c2" providerId="ADAL" clId="{A7FFE911-7877-46F1-ACD9-96D9449BF6B9}" dt="2024-07-24T14:37:16.930" v="4531" actId="790"/>
          <ac:spMkLst>
            <pc:docMk/>
            <pc:sldMk cId="3430155682" sldId="2147483462"/>
            <ac:spMk id="24" creationId="{5E5599D3-C86F-A740-C768-A3795F564685}"/>
          </ac:spMkLst>
        </pc:spChg>
      </pc:sldChg>
      <pc:sldChg chg="modSp mod ord modNotesTx">
        <pc:chgData name="Rodrigo Fonseca" userId="a6cd8de2-58bc-4a88-bd41-fb3c10ea42c2" providerId="ADAL" clId="{A7FFE911-7877-46F1-ACD9-96D9449BF6B9}" dt="2024-08-22T20:29:36.402" v="4655"/>
        <pc:sldMkLst>
          <pc:docMk/>
          <pc:sldMk cId="2888589249" sldId="2147483463"/>
        </pc:sldMkLst>
        <pc:spChg chg="mod">
          <ac:chgData name="Rodrigo Fonseca" userId="a6cd8de2-58bc-4a88-bd41-fb3c10ea42c2" providerId="ADAL" clId="{A7FFE911-7877-46F1-ACD9-96D9449BF6B9}" dt="2024-07-24T14:14:33.529" v="4204" actId="790"/>
          <ac:spMkLst>
            <pc:docMk/>
            <pc:sldMk cId="2888589249" sldId="2147483463"/>
            <ac:spMk id="2" creationId="{9AA04D0E-FF59-F94D-1A12-D2A018D6D2A3}"/>
          </ac:spMkLst>
        </pc:spChg>
        <pc:spChg chg="mod">
          <ac:chgData name="Rodrigo Fonseca" userId="a6cd8de2-58bc-4a88-bd41-fb3c10ea42c2" providerId="ADAL" clId="{A7FFE911-7877-46F1-ACD9-96D9449BF6B9}" dt="2024-08-05T20:16:42.179" v="4618" actId="20577"/>
          <ac:spMkLst>
            <pc:docMk/>
            <pc:sldMk cId="2888589249" sldId="2147483463"/>
            <ac:spMk id="3" creationId="{986D80D8-3766-28FE-75D9-D64E799427A7}"/>
          </ac:spMkLst>
        </pc:spChg>
      </pc:sldChg>
      <pc:sldChg chg="modSp mod ord modCm modNotesTx">
        <pc:chgData name="Rodrigo Fonseca" userId="a6cd8de2-58bc-4a88-bd41-fb3c10ea42c2" providerId="ADAL" clId="{A7FFE911-7877-46F1-ACD9-96D9449BF6B9}" dt="2024-08-22T20:29:36.402" v="4655"/>
        <pc:sldMkLst>
          <pc:docMk/>
          <pc:sldMk cId="2872891643" sldId="2147483467"/>
        </pc:sldMkLst>
        <pc:spChg chg="mod">
          <ac:chgData name="Rodrigo Fonseca" userId="a6cd8de2-58bc-4a88-bd41-fb3c10ea42c2" providerId="ADAL" clId="{A7FFE911-7877-46F1-ACD9-96D9449BF6B9}" dt="2024-07-24T14:32:32.978" v="4415" actId="20577"/>
          <ac:spMkLst>
            <pc:docMk/>
            <pc:sldMk cId="2872891643" sldId="2147483467"/>
            <ac:spMk id="2" creationId="{9AA04D0E-FF59-F94D-1A12-D2A018D6D2A3}"/>
          </ac:spMkLst>
        </pc:spChg>
        <pc:spChg chg="mod">
          <ac:chgData name="Rodrigo Fonseca" userId="a6cd8de2-58bc-4a88-bd41-fb3c10ea42c2" providerId="ADAL" clId="{A7FFE911-7877-46F1-ACD9-96D9449BF6B9}" dt="2024-07-24T14:33:51.054" v="4523" actId="20577"/>
          <ac:spMkLst>
            <pc:docMk/>
            <pc:sldMk cId="2872891643" sldId="2147483467"/>
            <ac:spMk id="3" creationId="{986D80D8-3766-28FE-75D9-D64E799427A7}"/>
          </ac:spMkLst>
        </pc:spChg>
        <pc:extLst>
          <p:ext xmlns:p="http://schemas.openxmlformats.org/presentationml/2006/main" uri="{D6D511B9-2390-475A-947B-AFAB55BFBCF1}">
            <pc226:cmChg xmlns:pc226="http://schemas.microsoft.com/office/powerpoint/2022/06/main/command" chg="mod">
              <pc226:chgData name="Rodrigo Fonseca" userId="a6cd8de2-58bc-4a88-bd41-fb3c10ea42c2" providerId="ADAL" clId="{A7FFE911-7877-46F1-ACD9-96D9449BF6B9}" dt="2024-07-24T14:33:51.054" v="4523" actId="20577"/>
              <pc2:cmMkLst xmlns:pc2="http://schemas.microsoft.com/office/powerpoint/2019/9/main/command">
                <pc:docMk/>
                <pc:sldMk cId="2872891643" sldId="2147483467"/>
                <pc2:cmMk id="{131F7FC0-1E2E-4AFA-BC27-8211146696E0}"/>
              </pc2:cmMkLst>
            </pc226:cmChg>
            <pc226:cmChg xmlns:pc226="http://schemas.microsoft.com/office/powerpoint/2022/06/main/command" chg="mod">
              <pc226:chgData name="Rodrigo Fonseca" userId="a6cd8de2-58bc-4a88-bd41-fb3c10ea42c2" providerId="ADAL" clId="{A7FFE911-7877-46F1-ACD9-96D9449BF6B9}" dt="2024-07-24T14:33:51.054" v="4523" actId="20577"/>
              <pc2:cmMkLst xmlns:pc2="http://schemas.microsoft.com/office/powerpoint/2019/9/main/command">
                <pc:docMk/>
                <pc:sldMk cId="2872891643" sldId="2147483467"/>
                <pc2:cmMk id="{3C2AC2E6-822A-40DC-8AE1-9CE4347A33C6}"/>
              </pc2:cmMkLst>
            </pc226:cmChg>
          </p:ext>
        </pc:extLst>
      </pc:sldChg>
      <pc:sldChg chg="modSp mod ord modNotesTx">
        <pc:chgData name="Rodrigo Fonseca" userId="a6cd8de2-58bc-4a88-bd41-fb3c10ea42c2" providerId="ADAL" clId="{A7FFE911-7877-46F1-ACD9-96D9449BF6B9}" dt="2024-08-22T20:29:36.402" v="4655"/>
        <pc:sldMkLst>
          <pc:docMk/>
          <pc:sldMk cId="3135730256" sldId="2147483468"/>
        </pc:sldMkLst>
        <pc:spChg chg="mod">
          <ac:chgData name="Rodrigo Fonseca" userId="a6cd8de2-58bc-4a88-bd41-fb3c10ea42c2" providerId="ADAL" clId="{A7FFE911-7877-46F1-ACD9-96D9449BF6B9}" dt="2024-07-23T19:18:59.375" v="3206" actId="20577"/>
          <ac:spMkLst>
            <pc:docMk/>
            <pc:sldMk cId="3135730256" sldId="2147483468"/>
            <ac:spMk id="3" creationId="{986D80D8-3766-28FE-75D9-D64E799427A7}"/>
          </ac:spMkLst>
        </pc:spChg>
      </pc:sldChg>
      <pc:sldChg chg="modSp mod ord modNotesTx">
        <pc:chgData name="Rodrigo Fonseca" userId="a6cd8de2-58bc-4a88-bd41-fb3c10ea42c2" providerId="ADAL" clId="{A7FFE911-7877-46F1-ACD9-96D9449BF6B9}" dt="2024-08-22T20:29:36.402" v="4655"/>
        <pc:sldMkLst>
          <pc:docMk/>
          <pc:sldMk cId="68922589" sldId="2147483469"/>
        </pc:sldMkLst>
        <pc:spChg chg="mod">
          <ac:chgData name="Rodrigo Fonseca" userId="a6cd8de2-58bc-4a88-bd41-fb3c10ea42c2" providerId="ADAL" clId="{A7FFE911-7877-46F1-ACD9-96D9449BF6B9}" dt="2024-07-24T14:14:21.495" v="4203" actId="20577"/>
          <ac:spMkLst>
            <pc:docMk/>
            <pc:sldMk cId="68922589" sldId="2147483469"/>
            <ac:spMk id="3" creationId="{986D80D8-3766-28FE-75D9-D64E799427A7}"/>
          </ac:spMkLst>
        </pc:spChg>
      </pc:sldChg>
      <pc:sldChg chg="delSp modSp mod modNotesTx">
        <pc:chgData name="Rodrigo Fonseca" userId="a6cd8de2-58bc-4a88-bd41-fb3c10ea42c2" providerId="ADAL" clId="{A7FFE911-7877-46F1-ACD9-96D9449BF6B9}" dt="2024-08-05T20:23:47.263" v="4626" actId="20577"/>
        <pc:sldMkLst>
          <pc:docMk/>
          <pc:sldMk cId="4110303752" sldId="2147483470"/>
        </pc:sldMkLst>
        <pc:spChg chg="mod">
          <ac:chgData name="Rodrigo Fonseca" userId="a6cd8de2-58bc-4a88-bd41-fb3c10ea42c2" providerId="ADAL" clId="{A7FFE911-7877-46F1-ACD9-96D9449BF6B9}" dt="2024-08-05T20:23:47.263" v="4626" actId="20577"/>
          <ac:spMkLst>
            <pc:docMk/>
            <pc:sldMk cId="4110303752" sldId="2147483470"/>
            <ac:spMk id="3" creationId="{40905493-F40E-9C4C-01FF-FDB4E18560B7}"/>
          </ac:spMkLst>
        </pc:spChg>
        <pc:spChg chg="del mod">
          <ac:chgData name="Rodrigo Fonseca" userId="a6cd8de2-58bc-4a88-bd41-fb3c10ea42c2" providerId="ADAL" clId="{A7FFE911-7877-46F1-ACD9-96D9449BF6B9}" dt="2024-07-08T16:06:27.083" v="1" actId="478"/>
          <ac:spMkLst>
            <pc:docMk/>
            <pc:sldMk cId="4110303752" sldId="2147483470"/>
            <ac:spMk id="5" creationId="{57FFADCC-963F-47BE-7338-475D08C64CA6}"/>
          </ac:spMkLst>
        </pc:spChg>
      </pc:sldChg>
      <pc:sldChg chg="modSp mod modNotesTx">
        <pc:chgData name="Rodrigo Fonseca" userId="a6cd8de2-58bc-4a88-bd41-fb3c10ea42c2" providerId="ADAL" clId="{A7FFE911-7877-46F1-ACD9-96D9449BF6B9}" dt="2024-07-24T14:37:50.918" v="4536" actId="113"/>
        <pc:sldMkLst>
          <pc:docMk/>
          <pc:sldMk cId="1516083273" sldId="2147483471"/>
        </pc:sldMkLst>
        <pc:spChg chg="mod">
          <ac:chgData name="Rodrigo Fonseca" userId="a6cd8de2-58bc-4a88-bd41-fb3c10ea42c2" providerId="ADAL" clId="{A7FFE911-7877-46F1-ACD9-96D9449BF6B9}" dt="2024-07-24T14:37:50.918" v="4536" actId="113"/>
          <ac:spMkLst>
            <pc:docMk/>
            <pc:sldMk cId="1516083273" sldId="2147483471"/>
            <ac:spMk id="3" creationId="{40905493-F40E-9C4C-01FF-FDB4E18560B7}"/>
          </ac:spMkLst>
        </pc:spChg>
      </pc:sldChg>
      <pc:sldChg chg="addSp delSp modSp new mod ord modCm modNotesTx">
        <pc:chgData name="Rodrigo Fonseca" userId="a6cd8de2-58bc-4a88-bd41-fb3c10ea42c2" providerId="ADAL" clId="{A7FFE911-7877-46F1-ACD9-96D9449BF6B9}" dt="2024-09-04T13:53:02.414" v="4673"/>
        <pc:sldMkLst>
          <pc:docMk/>
          <pc:sldMk cId="582873727" sldId="2147483472"/>
        </pc:sldMkLst>
        <pc:spChg chg="mod">
          <ac:chgData name="Rodrigo Fonseca" userId="a6cd8de2-58bc-4a88-bd41-fb3c10ea42c2" providerId="ADAL" clId="{A7FFE911-7877-46F1-ACD9-96D9449BF6B9}" dt="2024-07-24T14:38:05.830" v="4537" actId="790"/>
          <ac:spMkLst>
            <pc:docMk/>
            <pc:sldMk cId="582873727" sldId="2147483472"/>
            <ac:spMk id="2" creationId="{247C55F6-DD9E-2CF0-41E7-F10DCD2E56C3}"/>
          </ac:spMkLst>
        </pc:spChg>
        <pc:spChg chg="mod">
          <ac:chgData name="Rodrigo Fonseca" userId="a6cd8de2-58bc-4a88-bd41-fb3c10ea42c2" providerId="ADAL" clId="{A7FFE911-7877-46F1-ACD9-96D9449BF6B9}" dt="2024-08-05T20:24:57.678" v="4646" actId="113"/>
          <ac:spMkLst>
            <pc:docMk/>
            <pc:sldMk cId="582873727" sldId="2147483472"/>
            <ac:spMk id="3" creationId="{A4E1D732-F3D8-09B5-A498-1C445ADC4935}"/>
          </ac:spMkLst>
        </pc:spChg>
        <pc:picChg chg="add del mod">
          <ac:chgData name="Rodrigo Fonseca" userId="a6cd8de2-58bc-4a88-bd41-fb3c10ea42c2" providerId="ADAL" clId="{A7FFE911-7877-46F1-ACD9-96D9449BF6B9}" dt="2024-07-23T19:52:47.044" v="3457" actId="478"/>
          <ac:picMkLst>
            <pc:docMk/>
            <pc:sldMk cId="582873727" sldId="2147483472"/>
            <ac:picMk id="1026" creationId="{B914216D-016B-232E-2F01-A17ADAF2D814}"/>
          </ac:picMkLst>
        </pc:picChg>
        <pc:extLst>
          <p:ext xmlns:p="http://schemas.openxmlformats.org/presentationml/2006/main" uri="{D6D511B9-2390-475A-947B-AFAB55BFBCF1}">
            <pc226:cmChg xmlns:pc226="http://schemas.microsoft.com/office/powerpoint/2022/06/main/command" chg="mod">
              <pc226:chgData name="Rodrigo Fonseca" userId="a6cd8de2-58bc-4a88-bd41-fb3c10ea42c2" providerId="ADAL" clId="{A7FFE911-7877-46F1-ACD9-96D9449BF6B9}" dt="2024-08-05T20:24:46.199" v="4644" actId="20577"/>
              <pc2:cmMkLst xmlns:pc2="http://schemas.microsoft.com/office/powerpoint/2019/9/main/command">
                <pc:docMk/>
                <pc:sldMk cId="582873727" sldId="2147483472"/>
                <pc2:cmMk id="{B0DEFC09-2B13-42B4-B106-B29AB3A60653}"/>
              </pc2:cmMkLst>
            </pc226:cmChg>
          </p:ext>
        </pc:extLst>
      </pc:sldChg>
      <pc:sldChg chg="modSp new mod modCm">
        <pc:chgData name="Rodrigo Fonseca" userId="a6cd8de2-58bc-4a88-bd41-fb3c10ea42c2" providerId="ADAL" clId="{A7FFE911-7877-46F1-ACD9-96D9449BF6B9}" dt="2024-07-24T14:38:37.938" v="4539" actId="790"/>
        <pc:sldMkLst>
          <pc:docMk/>
          <pc:sldMk cId="790041769" sldId="2147483473"/>
        </pc:sldMkLst>
        <pc:spChg chg="mod">
          <ac:chgData name="Rodrigo Fonseca" userId="a6cd8de2-58bc-4a88-bd41-fb3c10ea42c2" providerId="ADAL" clId="{A7FFE911-7877-46F1-ACD9-96D9449BF6B9}" dt="2024-07-24T14:38:37.938" v="4539" actId="790"/>
          <ac:spMkLst>
            <pc:docMk/>
            <pc:sldMk cId="790041769" sldId="2147483473"/>
            <ac:spMk id="2" creationId="{2CA2FC80-6332-660C-BD72-229791C08F98}"/>
          </ac:spMkLst>
        </pc:spChg>
        <pc:spChg chg="mod">
          <ac:chgData name="Rodrigo Fonseca" userId="a6cd8de2-58bc-4a88-bd41-fb3c10ea42c2" providerId="ADAL" clId="{A7FFE911-7877-46F1-ACD9-96D9449BF6B9}" dt="2024-07-24T12:53:27.613" v="4106" actId="20577"/>
          <ac:spMkLst>
            <pc:docMk/>
            <pc:sldMk cId="790041769" sldId="2147483473"/>
            <ac:spMk id="3" creationId="{33D3C2BD-AB6F-C73D-05A6-5A25235A25A2}"/>
          </ac:spMkLst>
        </pc:spChg>
        <pc:extLst>
          <p:ext xmlns:p="http://schemas.openxmlformats.org/presentationml/2006/main" uri="{D6D511B9-2390-475A-947B-AFAB55BFBCF1}">
            <pc226:cmChg xmlns:pc226="http://schemas.microsoft.com/office/powerpoint/2022/06/main/command" chg="mod">
              <pc226:chgData name="Rodrigo Fonseca" userId="a6cd8de2-58bc-4a88-bd41-fb3c10ea42c2" providerId="ADAL" clId="{A7FFE911-7877-46F1-ACD9-96D9449BF6B9}" dt="2024-07-24T12:53:27.613" v="4106" actId="20577"/>
              <pc2:cmMkLst xmlns:pc2="http://schemas.microsoft.com/office/powerpoint/2019/9/main/command">
                <pc:docMk/>
                <pc:sldMk cId="790041769" sldId="2147483473"/>
                <pc2:cmMk id="{2CD218C7-BE96-4EDD-957C-2E54530D2238}"/>
              </pc2:cmMkLst>
            </pc226:cmChg>
          </p:ext>
        </pc:extLst>
      </pc:sldChg>
      <pc:sldChg chg="addSp modSp new mod modCm modNotesTx">
        <pc:chgData name="Rodrigo Fonseca" userId="a6cd8de2-58bc-4a88-bd41-fb3c10ea42c2" providerId="ADAL" clId="{A7FFE911-7877-46F1-ACD9-96D9449BF6B9}" dt="2024-07-24T12:56:16.774" v="4187" actId="20577"/>
        <pc:sldMkLst>
          <pc:docMk/>
          <pc:sldMk cId="3378682660" sldId="2147483474"/>
        </pc:sldMkLst>
        <pc:spChg chg="mod">
          <ac:chgData name="Rodrigo Fonseca" userId="a6cd8de2-58bc-4a88-bd41-fb3c10ea42c2" providerId="ADAL" clId="{A7FFE911-7877-46F1-ACD9-96D9449BF6B9}" dt="2024-07-24T12:55:17.901" v="4107" actId="790"/>
          <ac:spMkLst>
            <pc:docMk/>
            <pc:sldMk cId="3378682660" sldId="2147483474"/>
            <ac:spMk id="2" creationId="{4BA5D01C-DF87-BCD4-741F-7A796BB2ED4F}"/>
          </ac:spMkLst>
        </pc:spChg>
        <pc:spChg chg="mod">
          <ac:chgData name="Rodrigo Fonseca" userId="a6cd8de2-58bc-4a88-bd41-fb3c10ea42c2" providerId="ADAL" clId="{A7FFE911-7877-46F1-ACD9-96D9449BF6B9}" dt="2024-07-24T12:56:16.774" v="4187" actId="20577"/>
          <ac:spMkLst>
            <pc:docMk/>
            <pc:sldMk cId="3378682660" sldId="2147483474"/>
            <ac:spMk id="3" creationId="{57452D28-86DB-776C-832A-9B971B160339}"/>
          </ac:spMkLst>
        </pc:spChg>
        <pc:picChg chg="add mod">
          <ac:chgData name="Rodrigo Fonseca" userId="a6cd8de2-58bc-4a88-bd41-fb3c10ea42c2" providerId="ADAL" clId="{A7FFE911-7877-46F1-ACD9-96D9449BF6B9}" dt="2024-07-08T17:33:31.394" v="676" actId="1076"/>
          <ac:picMkLst>
            <pc:docMk/>
            <pc:sldMk cId="3378682660" sldId="2147483474"/>
            <ac:picMk id="3074" creationId="{4B97912B-C3C4-7E3B-B6E1-61A7ACC97697}"/>
          </ac:picMkLst>
        </pc:picChg>
        <pc:extLst>
          <p:ext xmlns:p="http://schemas.openxmlformats.org/presentationml/2006/main" uri="{D6D511B9-2390-475A-947B-AFAB55BFBCF1}">
            <pc226:cmChg xmlns:pc226="http://schemas.microsoft.com/office/powerpoint/2022/06/main/command" chg="mod">
              <pc226:chgData name="Rodrigo Fonseca" userId="a6cd8de2-58bc-4a88-bd41-fb3c10ea42c2" providerId="ADAL" clId="{A7FFE911-7877-46F1-ACD9-96D9449BF6B9}" dt="2024-07-24T12:56:16.774" v="4187" actId="20577"/>
              <pc2:cmMkLst xmlns:pc2="http://schemas.microsoft.com/office/powerpoint/2019/9/main/command">
                <pc:docMk/>
                <pc:sldMk cId="3378682660" sldId="2147483474"/>
                <pc2:cmMk id="{24A4D37F-8C1D-42DD-9ACA-94DE6F261406}"/>
              </pc2:cmMkLst>
            </pc226:cmChg>
          </p:ext>
        </pc:extLst>
      </pc:sldChg>
      <pc:sldChg chg="addSp delSp modSp add mod modNotesTx">
        <pc:chgData name="Rodrigo Fonseca" userId="a6cd8de2-58bc-4a88-bd41-fb3c10ea42c2" providerId="ADAL" clId="{A7FFE911-7877-46F1-ACD9-96D9449BF6B9}" dt="2024-07-24T14:38:58.729" v="4542" actId="5793"/>
        <pc:sldMkLst>
          <pc:docMk/>
          <pc:sldMk cId="3523085530" sldId="2147483475"/>
        </pc:sldMkLst>
        <pc:spChg chg="mod">
          <ac:chgData name="Rodrigo Fonseca" userId="a6cd8de2-58bc-4a88-bd41-fb3c10ea42c2" providerId="ADAL" clId="{A7FFE911-7877-46F1-ACD9-96D9449BF6B9}" dt="2024-07-24T14:38:51.499" v="4540" actId="790"/>
          <ac:spMkLst>
            <pc:docMk/>
            <pc:sldMk cId="3523085530" sldId="2147483475"/>
            <ac:spMk id="2" creationId="{4BA5D01C-DF87-BCD4-741F-7A796BB2ED4F}"/>
          </ac:spMkLst>
        </pc:spChg>
        <pc:spChg chg="mod">
          <ac:chgData name="Rodrigo Fonseca" userId="a6cd8de2-58bc-4a88-bd41-fb3c10ea42c2" providerId="ADAL" clId="{A7FFE911-7877-46F1-ACD9-96D9449BF6B9}" dt="2024-07-24T14:38:58.729" v="4542" actId="5793"/>
          <ac:spMkLst>
            <pc:docMk/>
            <pc:sldMk cId="3523085530" sldId="2147483475"/>
            <ac:spMk id="3" creationId="{57452D28-86DB-776C-832A-9B971B160339}"/>
          </ac:spMkLst>
        </pc:spChg>
        <pc:picChg chg="add del mod">
          <ac:chgData name="Rodrigo Fonseca" userId="a6cd8de2-58bc-4a88-bd41-fb3c10ea42c2" providerId="ADAL" clId="{A7FFE911-7877-46F1-ACD9-96D9449BF6B9}" dt="2024-07-08T17:31:29.648" v="663" actId="478"/>
          <ac:picMkLst>
            <pc:docMk/>
            <pc:sldMk cId="3523085530" sldId="2147483475"/>
            <ac:picMk id="4098" creationId="{8682FEC9-7273-3C39-9D2D-1D42189112C9}"/>
          </ac:picMkLst>
        </pc:picChg>
        <pc:picChg chg="add mod">
          <ac:chgData name="Rodrigo Fonseca" userId="a6cd8de2-58bc-4a88-bd41-fb3c10ea42c2" providerId="ADAL" clId="{A7FFE911-7877-46F1-ACD9-96D9449BF6B9}" dt="2024-07-08T17:31:43.989" v="665" actId="1076"/>
          <ac:picMkLst>
            <pc:docMk/>
            <pc:sldMk cId="3523085530" sldId="2147483475"/>
            <ac:picMk id="4100" creationId="{4A007903-4A90-C070-E003-7D095758A5D9}"/>
          </ac:picMkLst>
        </pc:picChg>
      </pc:sldChg>
      <pc:sldChg chg="modSp add del mod modShow">
        <pc:chgData name="Rodrigo Fonseca" userId="a6cd8de2-58bc-4a88-bd41-fb3c10ea42c2" providerId="ADAL" clId="{A7FFE911-7877-46F1-ACD9-96D9449BF6B9}" dt="2024-08-22T20:29:10.036" v="4652" actId="47"/>
        <pc:sldMkLst>
          <pc:docMk/>
          <pc:sldMk cId="180958241" sldId="2147483476"/>
        </pc:sldMkLst>
        <pc:spChg chg="mod">
          <ac:chgData name="Rodrigo Fonseca" userId="a6cd8de2-58bc-4a88-bd41-fb3c10ea42c2" providerId="ADAL" clId="{A7FFE911-7877-46F1-ACD9-96D9449BF6B9}" dt="2024-07-08T17:29:22.754" v="637" actId="20577"/>
          <ac:spMkLst>
            <pc:docMk/>
            <pc:sldMk cId="180958241" sldId="2147483476"/>
            <ac:spMk id="2" creationId="{4BA5D01C-DF87-BCD4-741F-7A796BB2ED4F}"/>
          </ac:spMkLst>
        </pc:spChg>
      </pc:sldChg>
      <pc:sldChg chg="new del">
        <pc:chgData name="Rodrigo Fonseca" userId="a6cd8de2-58bc-4a88-bd41-fb3c10ea42c2" providerId="ADAL" clId="{A7FFE911-7877-46F1-ACD9-96D9449BF6B9}" dt="2024-07-08T17:33:52.158" v="678" actId="47"/>
        <pc:sldMkLst>
          <pc:docMk/>
          <pc:sldMk cId="78772797" sldId="2147483477"/>
        </pc:sldMkLst>
      </pc:sldChg>
      <pc:sldChg chg="addSp modSp add mod modShow modNotesTx">
        <pc:chgData name="Rodrigo Fonseca" userId="a6cd8de2-58bc-4a88-bd41-fb3c10ea42c2" providerId="ADAL" clId="{A7FFE911-7877-46F1-ACD9-96D9449BF6B9}" dt="2024-09-04T13:52:26.835" v="4671" actId="790"/>
        <pc:sldMkLst>
          <pc:docMk/>
          <pc:sldMk cId="358889059" sldId="2147483478"/>
        </pc:sldMkLst>
        <pc:spChg chg="mod">
          <ac:chgData name="Rodrigo Fonseca" userId="a6cd8de2-58bc-4a88-bd41-fb3c10ea42c2" providerId="ADAL" clId="{A7FFE911-7877-46F1-ACD9-96D9449BF6B9}" dt="2024-09-04T13:52:26.835" v="4671" actId="790"/>
          <ac:spMkLst>
            <pc:docMk/>
            <pc:sldMk cId="358889059" sldId="2147483478"/>
            <ac:spMk id="2" creationId="{4BA5D01C-DF87-BCD4-741F-7A796BB2ED4F}"/>
          </ac:spMkLst>
        </pc:spChg>
        <pc:picChg chg="add mod">
          <ac:chgData name="Rodrigo Fonseca" userId="a6cd8de2-58bc-4a88-bd41-fb3c10ea42c2" providerId="ADAL" clId="{A7FFE911-7877-46F1-ACD9-96D9449BF6B9}" dt="2024-07-08T17:29:50.264" v="657" actId="1076"/>
          <ac:picMkLst>
            <pc:docMk/>
            <pc:sldMk cId="358889059" sldId="2147483478"/>
            <ac:picMk id="2050" creationId="{BF7CBD82-F58E-4C26-0D76-77C318CD9759}"/>
          </ac:picMkLst>
        </pc:picChg>
      </pc:sldChg>
      <pc:sldChg chg="addSp delSp modSp new mod chgLayout modNotesTx">
        <pc:chgData name="Rodrigo Fonseca" userId="a6cd8de2-58bc-4a88-bd41-fb3c10ea42c2" providerId="ADAL" clId="{A7FFE911-7877-46F1-ACD9-96D9449BF6B9}" dt="2024-07-24T14:39:11.921" v="4543" actId="790"/>
        <pc:sldMkLst>
          <pc:docMk/>
          <pc:sldMk cId="1722765259" sldId="2147483479"/>
        </pc:sldMkLst>
        <pc:spChg chg="mod ord">
          <ac:chgData name="Rodrigo Fonseca" userId="a6cd8de2-58bc-4a88-bd41-fb3c10ea42c2" providerId="ADAL" clId="{A7FFE911-7877-46F1-ACD9-96D9449BF6B9}" dt="2024-07-23T20:01:18.280" v="3808" actId="700"/>
          <ac:spMkLst>
            <pc:docMk/>
            <pc:sldMk cId="1722765259" sldId="2147483479"/>
            <ac:spMk id="2" creationId="{A5638648-E878-AA7C-044B-3254FF301F33}"/>
          </ac:spMkLst>
        </pc:spChg>
        <pc:spChg chg="del">
          <ac:chgData name="Rodrigo Fonseca" userId="a6cd8de2-58bc-4a88-bd41-fb3c10ea42c2" providerId="ADAL" clId="{A7FFE911-7877-46F1-ACD9-96D9449BF6B9}" dt="2024-07-08T17:39:08.571" v="694"/>
          <ac:spMkLst>
            <pc:docMk/>
            <pc:sldMk cId="1722765259" sldId="2147483479"/>
            <ac:spMk id="3" creationId="{610887E7-5020-3A9C-AB3A-9F257BEEDA71}"/>
          </ac:spMkLst>
        </pc:spChg>
        <pc:spChg chg="add mod">
          <ac:chgData name="Rodrigo Fonseca" userId="a6cd8de2-58bc-4a88-bd41-fb3c10ea42c2" providerId="ADAL" clId="{A7FFE911-7877-46F1-ACD9-96D9449BF6B9}" dt="2024-07-24T14:39:11.921" v="4543" actId="790"/>
          <ac:spMkLst>
            <pc:docMk/>
            <pc:sldMk cId="1722765259" sldId="2147483479"/>
            <ac:spMk id="3" creationId="{F1B50058-EFF6-5C02-D9DF-E9DA0BEEFFA1}"/>
          </ac:spMkLst>
        </pc:spChg>
        <pc:picChg chg="add mod ord">
          <ac:chgData name="Rodrigo Fonseca" userId="a6cd8de2-58bc-4a88-bd41-fb3c10ea42c2" providerId="ADAL" clId="{A7FFE911-7877-46F1-ACD9-96D9449BF6B9}" dt="2024-07-23T20:02:24.226" v="3934" actId="14100"/>
          <ac:picMkLst>
            <pc:docMk/>
            <pc:sldMk cId="1722765259" sldId="2147483479"/>
            <ac:picMk id="5122" creationId="{B1803E7A-FC94-8143-9D17-ABE972440921}"/>
          </ac:picMkLst>
        </pc:picChg>
      </pc:sldChg>
      <pc:sldChg chg="new del">
        <pc:chgData name="Rodrigo Fonseca" userId="a6cd8de2-58bc-4a88-bd41-fb3c10ea42c2" providerId="ADAL" clId="{A7FFE911-7877-46F1-ACD9-96D9449BF6B9}" dt="2024-07-08T17:46:35.465" v="829" actId="47"/>
        <pc:sldMkLst>
          <pc:docMk/>
          <pc:sldMk cId="2452853637" sldId="2147483480"/>
        </pc:sldMkLst>
      </pc:sldChg>
      <pc:sldChg chg="addSp delSp modSp add mod modNotesTx">
        <pc:chgData name="Rodrigo Fonseca" userId="a6cd8de2-58bc-4a88-bd41-fb3c10ea42c2" providerId="ADAL" clId="{A7FFE911-7877-46F1-ACD9-96D9449BF6B9}" dt="2024-07-08T17:43:05.246" v="798" actId="20577"/>
        <pc:sldMkLst>
          <pc:docMk/>
          <pc:sldMk cId="85464451" sldId="2147483481"/>
        </pc:sldMkLst>
        <pc:spChg chg="mod">
          <ac:chgData name="Rodrigo Fonseca" userId="a6cd8de2-58bc-4a88-bd41-fb3c10ea42c2" providerId="ADAL" clId="{A7FFE911-7877-46F1-ACD9-96D9449BF6B9}" dt="2024-07-08T17:43:05.246" v="798" actId="20577"/>
          <ac:spMkLst>
            <pc:docMk/>
            <pc:sldMk cId="85464451" sldId="2147483481"/>
            <ac:spMk id="2" creationId="{A5638648-E878-AA7C-044B-3254FF301F33}"/>
          </ac:spMkLst>
        </pc:spChg>
        <pc:spChg chg="add mod">
          <ac:chgData name="Rodrigo Fonseca" userId="a6cd8de2-58bc-4a88-bd41-fb3c10ea42c2" providerId="ADAL" clId="{A7FFE911-7877-46F1-ACD9-96D9449BF6B9}" dt="2024-07-08T17:40:55.209" v="728" actId="6549"/>
          <ac:spMkLst>
            <pc:docMk/>
            <pc:sldMk cId="85464451" sldId="2147483481"/>
            <ac:spMk id="3" creationId="{AB49D019-92F6-7519-AE7D-FE35E9D67D37}"/>
          </ac:spMkLst>
        </pc:spChg>
        <pc:picChg chg="del">
          <ac:chgData name="Rodrigo Fonseca" userId="a6cd8de2-58bc-4a88-bd41-fb3c10ea42c2" providerId="ADAL" clId="{A7FFE911-7877-46F1-ACD9-96D9449BF6B9}" dt="2024-07-08T17:39:49.452" v="699" actId="478"/>
          <ac:picMkLst>
            <pc:docMk/>
            <pc:sldMk cId="85464451" sldId="2147483481"/>
            <ac:picMk id="5122" creationId="{B1803E7A-FC94-8143-9D17-ABE972440921}"/>
          </ac:picMkLst>
        </pc:picChg>
      </pc:sldChg>
      <pc:sldChg chg="addSp delSp modSp add mod ord modClrScheme chgLayout">
        <pc:chgData name="Rodrigo Fonseca" userId="a6cd8de2-58bc-4a88-bd41-fb3c10ea42c2" providerId="ADAL" clId="{A7FFE911-7877-46F1-ACD9-96D9449BF6B9}" dt="2024-07-23T20:00:11.044" v="3805" actId="26606"/>
        <pc:sldMkLst>
          <pc:docMk/>
          <pc:sldMk cId="2897258430" sldId="2147483482"/>
        </pc:sldMkLst>
        <pc:spChg chg="mod">
          <ac:chgData name="Rodrigo Fonseca" userId="a6cd8de2-58bc-4a88-bd41-fb3c10ea42c2" providerId="ADAL" clId="{A7FFE911-7877-46F1-ACD9-96D9449BF6B9}" dt="2024-07-23T20:00:11.044" v="3805" actId="26606"/>
          <ac:spMkLst>
            <pc:docMk/>
            <pc:sldMk cId="2897258430" sldId="2147483482"/>
            <ac:spMk id="2" creationId="{A5638648-E878-AA7C-044B-3254FF301F33}"/>
          </ac:spMkLst>
        </pc:spChg>
        <pc:spChg chg="add del mod">
          <ac:chgData name="Rodrigo Fonseca" userId="a6cd8de2-58bc-4a88-bd41-fb3c10ea42c2" providerId="ADAL" clId="{A7FFE911-7877-46F1-ACD9-96D9449BF6B9}" dt="2024-07-23T20:00:11.044" v="3805" actId="26606"/>
          <ac:spMkLst>
            <pc:docMk/>
            <pc:sldMk cId="2897258430" sldId="2147483482"/>
            <ac:spMk id="3" creationId="{AB49D019-92F6-7519-AE7D-FE35E9D67D37}"/>
          </ac:spMkLst>
        </pc:spChg>
        <pc:spChg chg="add del mod">
          <ac:chgData name="Rodrigo Fonseca" userId="a6cd8de2-58bc-4a88-bd41-fb3c10ea42c2" providerId="ADAL" clId="{A7FFE911-7877-46F1-ACD9-96D9449BF6B9}" dt="2024-07-23T20:00:11.044" v="3805" actId="26606"/>
          <ac:spMkLst>
            <pc:docMk/>
            <pc:sldMk cId="2897258430" sldId="2147483482"/>
            <ac:spMk id="9" creationId="{14E203B1-7097-3E65-0BAB-C0E9FB25ACBB}"/>
          </ac:spMkLst>
        </pc:spChg>
        <pc:graphicFrameChg chg="add del mod">
          <ac:chgData name="Rodrigo Fonseca" userId="a6cd8de2-58bc-4a88-bd41-fb3c10ea42c2" providerId="ADAL" clId="{A7FFE911-7877-46F1-ACD9-96D9449BF6B9}" dt="2024-07-23T20:00:11.044" v="3805" actId="26606"/>
          <ac:graphicFrameMkLst>
            <pc:docMk/>
            <pc:sldMk cId="2897258430" sldId="2147483482"/>
            <ac:graphicFrameMk id="5" creationId="{860C8CD5-678F-489B-E35A-BD3D2F4055C4}"/>
          </ac:graphicFrameMkLst>
        </pc:graphicFrameChg>
      </pc:sldChg>
      <pc:sldChg chg="addSp delSp modSp add mod">
        <pc:chgData name="Rodrigo Fonseca" userId="a6cd8de2-58bc-4a88-bd41-fb3c10ea42c2" providerId="ADAL" clId="{A7FFE911-7877-46F1-ACD9-96D9449BF6B9}" dt="2024-07-08T17:46:22.572" v="828"/>
        <pc:sldMkLst>
          <pc:docMk/>
          <pc:sldMk cId="1550359330" sldId="2147483483"/>
        </pc:sldMkLst>
        <pc:spChg chg="mod">
          <ac:chgData name="Rodrigo Fonseca" userId="a6cd8de2-58bc-4a88-bd41-fb3c10ea42c2" providerId="ADAL" clId="{A7FFE911-7877-46F1-ACD9-96D9449BF6B9}" dt="2024-07-08T17:46:10.671" v="826" actId="20577"/>
          <ac:spMkLst>
            <pc:docMk/>
            <pc:sldMk cId="1550359330" sldId="2147483483"/>
            <ac:spMk id="2" creationId="{A5638648-E878-AA7C-044B-3254FF301F33}"/>
          </ac:spMkLst>
        </pc:spChg>
        <pc:spChg chg="del mod">
          <ac:chgData name="Rodrigo Fonseca" userId="a6cd8de2-58bc-4a88-bd41-fb3c10ea42c2" providerId="ADAL" clId="{A7FFE911-7877-46F1-ACD9-96D9449BF6B9}" dt="2024-07-08T17:45:28.175" v="803" actId="478"/>
          <ac:spMkLst>
            <pc:docMk/>
            <pc:sldMk cId="1550359330" sldId="2147483483"/>
            <ac:spMk id="3" creationId="{AB49D019-92F6-7519-AE7D-FE35E9D67D37}"/>
          </ac:spMkLst>
        </pc:spChg>
        <pc:spChg chg="add del mod">
          <ac:chgData name="Rodrigo Fonseca" userId="a6cd8de2-58bc-4a88-bd41-fb3c10ea42c2" providerId="ADAL" clId="{A7FFE911-7877-46F1-ACD9-96D9449BF6B9}" dt="2024-07-08T17:46:13.797" v="827" actId="478"/>
          <ac:spMkLst>
            <pc:docMk/>
            <pc:sldMk cId="1550359330" sldId="2147483483"/>
            <ac:spMk id="4" creationId="{56F03D95-592F-319D-DD2B-B018C387CF8B}"/>
          </ac:spMkLst>
        </pc:spChg>
        <pc:spChg chg="add del mod">
          <ac:chgData name="Rodrigo Fonseca" userId="a6cd8de2-58bc-4a88-bd41-fb3c10ea42c2" providerId="ADAL" clId="{A7FFE911-7877-46F1-ACD9-96D9449BF6B9}" dt="2024-07-08T17:46:13.797" v="827" actId="478"/>
          <ac:spMkLst>
            <pc:docMk/>
            <pc:sldMk cId="1550359330" sldId="2147483483"/>
            <ac:spMk id="5" creationId="{DE3E1D32-AB71-59E7-B8A6-89C82D969B81}"/>
          </ac:spMkLst>
        </pc:spChg>
        <pc:spChg chg="add del mod">
          <ac:chgData name="Rodrigo Fonseca" userId="a6cd8de2-58bc-4a88-bd41-fb3c10ea42c2" providerId="ADAL" clId="{A7FFE911-7877-46F1-ACD9-96D9449BF6B9}" dt="2024-07-08T17:46:13.797" v="827" actId="478"/>
          <ac:spMkLst>
            <pc:docMk/>
            <pc:sldMk cId="1550359330" sldId="2147483483"/>
            <ac:spMk id="7" creationId="{8311DEF6-1527-EDCC-E936-3FAD6EA32872}"/>
          </ac:spMkLst>
        </pc:spChg>
        <pc:spChg chg="mod">
          <ac:chgData name="Rodrigo Fonseca" userId="a6cd8de2-58bc-4a88-bd41-fb3c10ea42c2" providerId="ADAL" clId="{A7FFE911-7877-46F1-ACD9-96D9449BF6B9}" dt="2024-07-08T17:45:23.345" v="802"/>
          <ac:spMkLst>
            <pc:docMk/>
            <pc:sldMk cId="1550359330" sldId="2147483483"/>
            <ac:spMk id="12" creationId="{52110C41-7EB7-4543-7B8D-DF0ABB9619DD}"/>
          </ac:spMkLst>
        </pc:spChg>
        <pc:spChg chg="mod">
          <ac:chgData name="Rodrigo Fonseca" userId="a6cd8de2-58bc-4a88-bd41-fb3c10ea42c2" providerId="ADAL" clId="{A7FFE911-7877-46F1-ACD9-96D9449BF6B9}" dt="2024-07-08T17:45:23.345" v="802"/>
          <ac:spMkLst>
            <pc:docMk/>
            <pc:sldMk cId="1550359330" sldId="2147483483"/>
            <ac:spMk id="13" creationId="{3EF6B383-8F27-286B-EF13-FA90425F1EBC}"/>
          </ac:spMkLst>
        </pc:spChg>
        <pc:spChg chg="mod">
          <ac:chgData name="Rodrigo Fonseca" userId="a6cd8de2-58bc-4a88-bd41-fb3c10ea42c2" providerId="ADAL" clId="{A7FFE911-7877-46F1-ACD9-96D9449BF6B9}" dt="2024-07-08T17:45:23.345" v="802"/>
          <ac:spMkLst>
            <pc:docMk/>
            <pc:sldMk cId="1550359330" sldId="2147483483"/>
            <ac:spMk id="14" creationId="{4358313D-C15C-F7AF-7CCB-6F4CC64638FA}"/>
          </ac:spMkLst>
        </pc:spChg>
        <pc:spChg chg="mod">
          <ac:chgData name="Rodrigo Fonseca" userId="a6cd8de2-58bc-4a88-bd41-fb3c10ea42c2" providerId="ADAL" clId="{A7FFE911-7877-46F1-ACD9-96D9449BF6B9}" dt="2024-07-08T17:45:23.345" v="802"/>
          <ac:spMkLst>
            <pc:docMk/>
            <pc:sldMk cId="1550359330" sldId="2147483483"/>
            <ac:spMk id="15" creationId="{6B43EE36-293D-F0C7-FA0F-B43A1C51E7CE}"/>
          </ac:spMkLst>
        </pc:spChg>
        <pc:spChg chg="mod">
          <ac:chgData name="Rodrigo Fonseca" userId="a6cd8de2-58bc-4a88-bd41-fb3c10ea42c2" providerId="ADAL" clId="{A7FFE911-7877-46F1-ACD9-96D9449BF6B9}" dt="2024-07-08T17:45:23.345" v="802"/>
          <ac:spMkLst>
            <pc:docMk/>
            <pc:sldMk cId="1550359330" sldId="2147483483"/>
            <ac:spMk id="16" creationId="{751815F4-996E-D8BF-D622-B2BBCF294A39}"/>
          </ac:spMkLst>
        </pc:spChg>
        <pc:spChg chg="mod">
          <ac:chgData name="Rodrigo Fonseca" userId="a6cd8de2-58bc-4a88-bd41-fb3c10ea42c2" providerId="ADAL" clId="{A7FFE911-7877-46F1-ACD9-96D9449BF6B9}" dt="2024-07-08T17:45:23.345" v="802"/>
          <ac:spMkLst>
            <pc:docMk/>
            <pc:sldMk cId="1550359330" sldId="2147483483"/>
            <ac:spMk id="17" creationId="{1348EE2A-8878-5488-0AF1-48B70EC0EF91}"/>
          </ac:spMkLst>
        </pc:spChg>
        <pc:spChg chg="mod">
          <ac:chgData name="Rodrigo Fonseca" userId="a6cd8de2-58bc-4a88-bd41-fb3c10ea42c2" providerId="ADAL" clId="{A7FFE911-7877-46F1-ACD9-96D9449BF6B9}" dt="2024-07-08T17:45:23.345" v="802"/>
          <ac:spMkLst>
            <pc:docMk/>
            <pc:sldMk cId="1550359330" sldId="2147483483"/>
            <ac:spMk id="18" creationId="{8F5029C8-FDDA-4508-0D7A-FBE1C8CA0BAC}"/>
          </ac:spMkLst>
        </pc:spChg>
        <pc:spChg chg="mod">
          <ac:chgData name="Rodrigo Fonseca" userId="a6cd8de2-58bc-4a88-bd41-fb3c10ea42c2" providerId="ADAL" clId="{A7FFE911-7877-46F1-ACD9-96D9449BF6B9}" dt="2024-07-08T17:45:23.345" v="802"/>
          <ac:spMkLst>
            <pc:docMk/>
            <pc:sldMk cId="1550359330" sldId="2147483483"/>
            <ac:spMk id="19" creationId="{608C77A3-56FE-1FED-528E-D0710D67F930}"/>
          </ac:spMkLst>
        </pc:spChg>
        <pc:spChg chg="mod">
          <ac:chgData name="Rodrigo Fonseca" userId="a6cd8de2-58bc-4a88-bd41-fb3c10ea42c2" providerId="ADAL" clId="{A7FFE911-7877-46F1-ACD9-96D9449BF6B9}" dt="2024-07-08T17:45:23.345" v="802"/>
          <ac:spMkLst>
            <pc:docMk/>
            <pc:sldMk cId="1550359330" sldId="2147483483"/>
            <ac:spMk id="20" creationId="{044EAA64-BB4F-CA03-582C-F1AEEBCB4FA5}"/>
          </ac:spMkLst>
        </pc:spChg>
        <pc:spChg chg="mod">
          <ac:chgData name="Rodrigo Fonseca" userId="a6cd8de2-58bc-4a88-bd41-fb3c10ea42c2" providerId="ADAL" clId="{A7FFE911-7877-46F1-ACD9-96D9449BF6B9}" dt="2024-07-08T17:45:23.345" v="802"/>
          <ac:spMkLst>
            <pc:docMk/>
            <pc:sldMk cId="1550359330" sldId="2147483483"/>
            <ac:spMk id="21" creationId="{692E6E69-D39B-24D2-02E0-019EAE1DB11F}"/>
          </ac:spMkLst>
        </pc:spChg>
        <pc:spChg chg="mod">
          <ac:chgData name="Rodrigo Fonseca" userId="a6cd8de2-58bc-4a88-bd41-fb3c10ea42c2" providerId="ADAL" clId="{A7FFE911-7877-46F1-ACD9-96D9449BF6B9}" dt="2024-07-08T17:45:23.345" v="802"/>
          <ac:spMkLst>
            <pc:docMk/>
            <pc:sldMk cId="1550359330" sldId="2147483483"/>
            <ac:spMk id="22" creationId="{081C699E-1F77-7517-2CE4-FCFAB8D1B9AA}"/>
          </ac:spMkLst>
        </pc:spChg>
        <pc:spChg chg="add del mod">
          <ac:chgData name="Rodrigo Fonseca" userId="a6cd8de2-58bc-4a88-bd41-fb3c10ea42c2" providerId="ADAL" clId="{A7FFE911-7877-46F1-ACD9-96D9449BF6B9}" dt="2024-07-08T17:46:13.797" v="827" actId="478"/>
          <ac:spMkLst>
            <pc:docMk/>
            <pc:sldMk cId="1550359330" sldId="2147483483"/>
            <ac:spMk id="23" creationId="{84E884E7-7CFD-6A1B-00E1-A612D71DC1B4}"/>
          </ac:spMkLst>
        </pc:spChg>
        <pc:spChg chg="mod">
          <ac:chgData name="Rodrigo Fonseca" userId="a6cd8de2-58bc-4a88-bd41-fb3c10ea42c2" providerId="ADAL" clId="{A7FFE911-7877-46F1-ACD9-96D9449BF6B9}" dt="2024-07-08T17:45:23.345" v="802"/>
          <ac:spMkLst>
            <pc:docMk/>
            <pc:sldMk cId="1550359330" sldId="2147483483"/>
            <ac:spMk id="27" creationId="{5328EED5-56F7-E5BC-F516-47E9FD2178FC}"/>
          </ac:spMkLst>
        </pc:spChg>
        <pc:spChg chg="mod">
          <ac:chgData name="Rodrigo Fonseca" userId="a6cd8de2-58bc-4a88-bd41-fb3c10ea42c2" providerId="ADAL" clId="{A7FFE911-7877-46F1-ACD9-96D9449BF6B9}" dt="2024-07-08T17:45:23.345" v="802"/>
          <ac:spMkLst>
            <pc:docMk/>
            <pc:sldMk cId="1550359330" sldId="2147483483"/>
            <ac:spMk id="30" creationId="{BC180AC3-BC82-838C-A5C0-9436E9BCC29A}"/>
          </ac:spMkLst>
        </pc:spChg>
        <pc:spChg chg="mod">
          <ac:chgData name="Rodrigo Fonseca" userId="a6cd8de2-58bc-4a88-bd41-fb3c10ea42c2" providerId="ADAL" clId="{A7FFE911-7877-46F1-ACD9-96D9449BF6B9}" dt="2024-07-08T17:45:23.345" v="802"/>
          <ac:spMkLst>
            <pc:docMk/>
            <pc:sldMk cId="1550359330" sldId="2147483483"/>
            <ac:spMk id="31" creationId="{76BC2B70-A6F6-B72A-CFBF-7542677C8E2D}"/>
          </ac:spMkLst>
        </pc:spChg>
        <pc:spChg chg="mod">
          <ac:chgData name="Rodrigo Fonseca" userId="a6cd8de2-58bc-4a88-bd41-fb3c10ea42c2" providerId="ADAL" clId="{A7FFE911-7877-46F1-ACD9-96D9449BF6B9}" dt="2024-07-08T17:45:23.345" v="802"/>
          <ac:spMkLst>
            <pc:docMk/>
            <pc:sldMk cId="1550359330" sldId="2147483483"/>
            <ac:spMk id="32" creationId="{2D89BE43-53FF-2DE5-52A2-42D48B1A057C}"/>
          </ac:spMkLst>
        </pc:spChg>
        <pc:spChg chg="mod">
          <ac:chgData name="Rodrigo Fonseca" userId="a6cd8de2-58bc-4a88-bd41-fb3c10ea42c2" providerId="ADAL" clId="{A7FFE911-7877-46F1-ACD9-96D9449BF6B9}" dt="2024-07-08T17:45:23.345" v="802"/>
          <ac:spMkLst>
            <pc:docMk/>
            <pc:sldMk cId="1550359330" sldId="2147483483"/>
            <ac:spMk id="33" creationId="{8D5F5D59-D5C4-286A-B7D9-3C52DE32D4A2}"/>
          </ac:spMkLst>
        </pc:spChg>
        <pc:spChg chg="mod">
          <ac:chgData name="Rodrigo Fonseca" userId="a6cd8de2-58bc-4a88-bd41-fb3c10ea42c2" providerId="ADAL" clId="{A7FFE911-7877-46F1-ACD9-96D9449BF6B9}" dt="2024-07-08T17:45:23.345" v="802"/>
          <ac:spMkLst>
            <pc:docMk/>
            <pc:sldMk cId="1550359330" sldId="2147483483"/>
            <ac:spMk id="34" creationId="{456859DB-8B79-07B7-13A1-8A0DD2FE411D}"/>
          </ac:spMkLst>
        </pc:spChg>
        <pc:spChg chg="mod">
          <ac:chgData name="Rodrigo Fonseca" userId="a6cd8de2-58bc-4a88-bd41-fb3c10ea42c2" providerId="ADAL" clId="{A7FFE911-7877-46F1-ACD9-96D9449BF6B9}" dt="2024-07-08T17:45:23.345" v="802"/>
          <ac:spMkLst>
            <pc:docMk/>
            <pc:sldMk cId="1550359330" sldId="2147483483"/>
            <ac:spMk id="35" creationId="{3F8594B1-2223-09BE-CD1C-6F813795D590}"/>
          </ac:spMkLst>
        </pc:spChg>
        <pc:spChg chg="mod">
          <ac:chgData name="Rodrigo Fonseca" userId="a6cd8de2-58bc-4a88-bd41-fb3c10ea42c2" providerId="ADAL" clId="{A7FFE911-7877-46F1-ACD9-96D9449BF6B9}" dt="2024-07-08T17:45:23.345" v="802"/>
          <ac:spMkLst>
            <pc:docMk/>
            <pc:sldMk cId="1550359330" sldId="2147483483"/>
            <ac:spMk id="36" creationId="{60ACC645-602C-773B-5E14-6595304AC291}"/>
          </ac:spMkLst>
        </pc:spChg>
        <pc:spChg chg="mod">
          <ac:chgData name="Rodrigo Fonseca" userId="a6cd8de2-58bc-4a88-bd41-fb3c10ea42c2" providerId="ADAL" clId="{A7FFE911-7877-46F1-ACD9-96D9449BF6B9}" dt="2024-07-08T17:45:23.345" v="802"/>
          <ac:spMkLst>
            <pc:docMk/>
            <pc:sldMk cId="1550359330" sldId="2147483483"/>
            <ac:spMk id="37" creationId="{4D947213-EC0E-6FB0-0A5B-4D75D78AAA82}"/>
          </ac:spMkLst>
        </pc:spChg>
        <pc:spChg chg="mod">
          <ac:chgData name="Rodrigo Fonseca" userId="a6cd8de2-58bc-4a88-bd41-fb3c10ea42c2" providerId="ADAL" clId="{A7FFE911-7877-46F1-ACD9-96D9449BF6B9}" dt="2024-07-08T17:45:23.345" v="802"/>
          <ac:spMkLst>
            <pc:docMk/>
            <pc:sldMk cId="1550359330" sldId="2147483483"/>
            <ac:spMk id="38" creationId="{6A1D2FCA-8A56-631B-391A-B66F6D92B7BE}"/>
          </ac:spMkLst>
        </pc:spChg>
        <pc:spChg chg="mod">
          <ac:chgData name="Rodrigo Fonseca" userId="a6cd8de2-58bc-4a88-bd41-fb3c10ea42c2" providerId="ADAL" clId="{A7FFE911-7877-46F1-ACD9-96D9449BF6B9}" dt="2024-07-08T17:45:23.345" v="802"/>
          <ac:spMkLst>
            <pc:docMk/>
            <pc:sldMk cId="1550359330" sldId="2147483483"/>
            <ac:spMk id="39" creationId="{D0FACB68-812C-FB27-9EC5-AA8A6FEA42F9}"/>
          </ac:spMkLst>
        </pc:spChg>
        <pc:spChg chg="mod">
          <ac:chgData name="Rodrigo Fonseca" userId="a6cd8de2-58bc-4a88-bd41-fb3c10ea42c2" providerId="ADAL" clId="{A7FFE911-7877-46F1-ACD9-96D9449BF6B9}" dt="2024-07-08T17:45:23.345" v="802"/>
          <ac:spMkLst>
            <pc:docMk/>
            <pc:sldMk cId="1550359330" sldId="2147483483"/>
            <ac:spMk id="40" creationId="{27F163A9-F8F5-9784-96B3-2C7636929C5C}"/>
          </ac:spMkLst>
        </pc:spChg>
        <pc:spChg chg="mod">
          <ac:chgData name="Rodrigo Fonseca" userId="a6cd8de2-58bc-4a88-bd41-fb3c10ea42c2" providerId="ADAL" clId="{A7FFE911-7877-46F1-ACD9-96D9449BF6B9}" dt="2024-07-08T17:45:23.345" v="802"/>
          <ac:spMkLst>
            <pc:docMk/>
            <pc:sldMk cId="1550359330" sldId="2147483483"/>
            <ac:spMk id="41" creationId="{75DCFB61-215F-4A23-1B40-BBCA4E406F3A}"/>
          </ac:spMkLst>
        </pc:spChg>
        <pc:spChg chg="mod">
          <ac:chgData name="Rodrigo Fonseca" userId="a6cd8de2-58bc-4a88-bd41-fb3c10ea42c2" providerId="ADAL" clId="{A7FFE911-7877-46F1-ACD9-96D9449BF6B9}" dt="2024-07-08T17:45:23.345" v="802"/>
          <ac:spMkLst>
            <pc:docMk/>
            <pc:sldMk cId="1550359330" sldId="2147483483"/>
            <ac:spMk id="42" creationId="{A8CA42E9-0A06-FD2A-F0A4-2237B7EF25EC}"/>
          </ac:spMkLst>
        </pc:spChg>
        <pc:spChg chg="add del mod">
          <ac:chgData name="Rodrigo Fonseca" userId="a6cd8de2-58bc-4a88-bd41-fb3c10ea42c2" providerId="ADAL" clId="{A7FFE911-7877-46F1-ACD9-96D9449BF6B9}" dt="2024-07-08T17:46:13.797" v="827" actId="478"/>
          <ac:spMkLst>
            <pc:docMk/>
            <pc:sldMk cId="1550359330" sldId="2147483483"/>
            <ac:spMk id="43" creationId="{DB4BD111-786D-64DE-5E8A-88FECEE45F01}"/>
          </ac:spMkLst>
        </pc:spChg>
        <pc:spChg chg="mod">
          <ac:chgData name="Rodrigo Fonseca" userId="a6cd8de2-58bc-4a88-bd41-fb3c10ea42c2" providerId="ADAL" clId="{A7FFE911-7877-46F1-ACD9-96D9449BF6B9}" dt="2024-07-08T17:45:23.345" v="802"/>
          <ac:spMkLst>
            <pc:docMk/>
            <pc:sldMk cId="1550359330" sldId="2147483483"/>
            <ac:spMk id="50" creationId="{23D68B30-AAFE-1600-1F07-46AD6FC65AD2}"/>
          </ac:spMkLst>
        </pc:spChg>
        <pc:spChg chg="mod">
          <ac:chgData name="Rodrigo Fonseca" userId="a6cd8de2-58bc-4a88-bd41-fb3c10ea42c2" providerId="ADAL" clId="{A7FFE911-7877-46F1-ACD9-96D9449BF6B9}" dt="2024-07-08T17:45:23.345" v="802"/>
          <ac:spMkLst>
            <pc:docMk/>
            <pc:sldMk cId="1550359330" sldId="2147483483"/>
            <ac:spMk id="58" creationId="{0F9EC674-242B-B197-0064-461505B83F44}"/>
          </ac:spMkLst>
        </pc:spChg>
        <pc:spChg chg="mod">
          <ac:chgData name="Rodrigo Fonseca" userId="a6cd8de2-58bc-4a88-bd41-fb3c10ea42c2" providerId="ADAL" clId="{A7FFE911-7877-46F1-ACD9-96D9449BF6B9}" dt="2024-07-08T17:45:23.345" v="802"/>
          <ac:spMkLst>
            <pc:docMk/>
            <pc:sldMk cId="1550359330" sldId="2147483483"/>
            <ac:spMk id="59" creationId="{DBE4EDDB-4BED-710E-0487-CC0A74B0B5D6}"/>
          </ac:spMkLst>
        </pc:spChg>
        <pc:spChg chg="mod">
          <ac:chgData name="Rodrigo Fonseca" userId="a6cd8de2-58bc-4a88-bd41-fb3c10ea42c2" providerId="ADAL" clId="{A7FFE911-7877-46F1-ACD9-96D9449BF6B9}" dt="2024-07-08T17:45:23.345" v="802"/>
          <ac:spMkLst>
            <pc:docMk/>
            <pc:sldMk cId="1550359330" sldId="2147483483"/>
            <ac:spMk id="60" creationId="{89E54FBA-B307-5535-A964-0D628AA0952D}"/>
          </ac:spMkLst>
        </pc:spChg>
        <pc:spChg chg="add del mod">
          <ac:chgData name="Rodrigo Fonseca" userId="a6cd8de2-58bc-4a88-bd41-fb3c10ea42c2" providerId="ADAL" clId="{A7FFE911-7877-46F1-ACD9-96D9449BF6B9}" dt="2024-07-08T17:46:13.797" v="827" actId="478"/>
          <ac:spMkLst>
            <pc:docMk/>
            <pc:sldMk cId="1550359330" sldId="2147483483"/>
            <ac:spMk id="64" creationId="{3CEFB6F5-EE25-0B3D-200E-542E137A758C}"/>
          </ac:spMkLst>
        </pc:spChg>
        <pc:spChg chg="add del mod">
          <ac:chgData name="Rodrigo Fonseca" userId="a6cd8de2-58bc-4a88-bd41-fb3c10ea42c2" providerId="ADAL" clId="{A7FFE911-7877-46F1-ACD9-96D9449BF6B9}" dt="2024-07-08T17:46:13.797" v="827" actId="478"/>
          <ac:spMkLst>
            <pc:docMk/>
            <pc:sldMk cId="1550359330" sldId="2147483483"/>
            <ac:spMk id="65" creationId="{34B309D0-4D57-D280-D0A1-A97C1494AF06}"/>
          </ac:spMkLst>
        </pc:spChg>
        <pc:spChg chg="add del mod">
          <ac:chgData name="Rodrigo Fonseca" userId="a6cd8de2-58bc-4a88-bd41-fb3c10ea42c2" providerId="ADAL" clId="{A7FFE911-7877-46F1-ACD9-96D9449BF6B9}" dt="2024-07-08T17:46:13.797" v="827" actId="478"/>
          <ac:spMkLst>
            <pc:docMk/>
            <pc:sldMk cId="1550359330" sldId="2147483483"/>
            <ac:spMk id="66" creationId="{65F82BDF-AD6E-9C95-B9CD-561819952DA0}"/>
          </ac:spMkLst>
        </pc:spChg>
        <pc:spChg chg="add del mod">
          <ac:chgData name="Rodrigo Fonseca" userId="a6cd8de2-58bc-4a88-bd41-fb3c10ea42c2" providerId="ADAL" clId="{A7FFE911-7877-46F1-ACD9-96D9449BF6B9}" dt="2024-07-08T17:46:13.797" v="827" actId="478"/>
          <ac:spMkLst>
            <pc:docMk/>
            <pc:sldMk cId="1550359330" sldId="2147483483"/>
            <ac:spMk id="69" creationId="{83530191-465F-0C76-2B34-3740AF8F5C4C}"/>
          </ac:spMkLst>
        </pc:spChg>
        <pc:spChg chg="add del mod">
          <ac:chgData name="Rodrigo Fonseca" userId="a6cd8de2-58bc-4a88-bd41-fb3c10ea42c2" providerId="ADAL" clId="{A7FFE911-7877-46F1-ACD9-96D9449BF6B9}" dt="2024-07-08T17:46:13.797" v="827" actId="478"/>
          <ac:spMkLst>
            <pc:docMk/>
            <pc:sldMk cId="1550359330" sldId="2147483483"/>
            <ac:spMk id="72" creationId="{678F84E6-D4D7-7402-9633-A0155899591D}"/>
          </ac:spMkLst>
        </pc:spChg>
        <pc:spChg chg="add mod">
          <ac:chgData name="Rodrigo Fonseca" userId="a6cd8de2-58bc-4a88-bd41-fb3c10ea42c2" providerId="ADAL" clId="{A7FFE911-7877-46F1-ACD9-96D9449BF6B9}" dt="2024-07-08T17:46:22.572" v="828"/>
          <ac:spMkLst>
            <pc:docMk/>
            <pc:sldMk cId="1550359330" sldId="2147483483"/>
            <ac:spMk id="74" creationId="{D9D87207-86A5-E84D-6C9C-3811A9E5F058}"/>
          </ac:spMkLst>
        </pc:spChg>
        <pc:spChg chg="mod">
          <ac:chgData name="Rodrigo Fonseca" userId="a6cd8de2-58bc-4a88-bd41-fb3c10ea42c2" providerId="ADAL" clId="{A7FFE911-7877-46F1-ACD9-96D9449BF6B9}" dt="2024-07-08T17:46:22.572" v="828"/>
          <ac:spMkLst>
            <pc:docMk/>
            <pc:sldMk cId="1550359330" sldId="2147483483"/>
            <ac:spMk id="77" creationId="{6862EE65-D540-35B4-64B9-F77DEF1B7611}"/>
          </ac:spMkLst>
        </pc:spChg>
        <pc:spChg chg="mod">
          <ac:chgData name="Rodrigo Fonseca" userId="a6cd8de2-58bc-4a88-bd41-fb3c10ea42c2" providerId="ADAL" clId="{A7FFE911-7877-46F1-ACD9-96D9449BF6B9}" dt="2024-07-08T17:46:22.572" v="828"/>
          <ac:spMkLst>
            <pc:docMk/>
            <pc:sldMk cId="1550359330" sldId="2147483483"/>
            <ac:spMk id="78" creationId="{CE06C984-36E3-0A21-1DBC-27C1BC53C62E}"/>
          </ac:spMkLst>
        </pc:spChg>
        <pc:spChg chg="mod">
          <ac:chgData name="Rodrigo Fonseca" userId="a6cd8de2-58bc-4a88-bd41-fb3c10ea42c2" providerId="ADAL" clId="{A7FFE911-7877-46F1-ACD9-96D9449BF6B9}" dt="2024-07-08T17:46:22.572" v="828"/>
          <ac:spMkLst>
            <pc:docMk/>
            <pc:sldMk cId="1550359330" sldId="2147483483"/>
            <ac:spMk id="80" creationId="{1700C366-20AD-FD31-9AAB-EB3FF55E7D00}"/>
          </ac:spMkLst>
        </pc:spChg>
        <pc:spChg chg="mod">
          <ac:chgData name="Rodrigo Fonseca" userId="a6cd8de2-58bc-4a88-bd41-fb3c10ea42c2" providerId="ADAL" clId="{A7FFE911-7877-46F1-ACD9-96D9449BF6B9}" dt="2024-07-08T17:46:22.572" v="828"/>
          <ac:spMkLst>
            <pc:docMk/>
            <pc:sldMk cId="1550359330" sldId="2147483483"/>
            <ac:spMk id="81" creationId="{9F91A44F-B4BE-2CA1-A91F-24A056F9DABA}"/>
          </ac:spMkLst>
        </pc:spChg>
        <pc:spChg chg="mod">
          <ac:chgData name="Rodrigo Fonseca" userId="a6cd8de2-58bc-4a88-bd41-fb3c10ea42c2" providerId="ADAL" clId="{A7FFE911-7877-46F1-ACD9-96D9449BF6B9}" dt="2024-07-08T17:46:22.572" v="828"/>
          <ac:spMkLst>
            <pc:docMk/>
            <pc:sldMk cId="1550359330" sldId="2147483483"/>
            <ac:spMk id="82" creationId="{199AA4CE-445E-9DA9-48DC-F64BCBEFD323}"/>
          </ac:spMkLst>
        </pc:spChg>
        <pc:spChg chg="mod">
          <ac:chgData name="Rodrigo Fonseca" userId="a6cd8de2-58bc-4a88-bd41-fb3c10ea42c2" providerId="ADAL" clId="{A7FFE911-7877-46F1-ACD9-96D9449BF6B9}" dt="2024-07-08T17:46:22.572" v="828"/>
          <ac:spMkLst>
            <pc:docMk/>
            <pc:sldMk cId="1550359330" sldId="2147483483"/>
            <ac:spMk id="83" creationId="{9046EBCB-5116-DBE9-1E6D-906855C3E15D}"/>
          </ac:spMkLst>
        </pc:spChg>
        <pc:grpChg chg="add del mod">
          <ac:chgData name="Rodrigo Fonseca" userId="a6cd8de2-58bc-4a88-bd41-fb3c10ea42c2" providerId="ADAL" clId="{A7FFE911-7877-46F1-ACD9-96D9449BF6B9}" dt="2024-07-08T17:46:13.797" v="827" actId="478"/>
          <ac:grpSpMkLst>
            <pc:docMk/>
            <pc:sldMk cId="1550359330" sldId="2147483483"/>
            <ac:grpSpMk id="8" creationId="{80AFCC44-3B90-9EB1-E47B-1C1B94653EEF}"/>
          </ac:grpSpMkLst>
        </pc:grpChg>
        <pc:grpChg chg="mod">
          <ac:chgData name="Rodrigo Fonseca" userId="a6cd8de2-58bc-4a88-bd41-fb3c10ea42c2" providerId="ADAL" clId="{A7FFE911-7877-46F1-ACD9-96D9449BF6B9}" dt="2024-07-08T17:45:23.345" v="802"/>
          <ac:grpSpMkLst>
            <pc:docMk/>
            <pc:sldMk cId="1550359330" sldId="2147483483"/>
            <ac:grpSpMk id="9" creationId="{50B4794E-6AC5-BEFE-A3F0-A48785F1AE1F}"/>
          </ac:grpSpMkLst>
        </pc:grpChg>
        <pc:grpChg chg="mod">
          <ac:chgData name="Rodrigo Fonseca" userId="a6cd8de2-58bc-4a88-bd41-fb3c10ea42c2" providerId="ADAL" clId="{A7FFE911-7877-46F1-ACD9-96D9449BF6B9}" dt="2024-07-08T17:45:23.345" v="802"/>
          <ac:grpSpMkLst>
            <pc:docMk/>
            <pc:sldMk cId="1550359330" sldId="2147483483"/>
            <ac:grpSpMk id="11" creationId="{559D189E-150F-847D-CFBB-19F4E7420D12}"/>
          </ac:grpSpMkLst>
        </pc:grpChg>
        <pc:grpChg chg="add del mod">
          <ac:chgData name="Rodrigo Fonseca" userId="a6cd8de2-58bc-4a88-bd41-fb3c10ea42c2" providerId="ADAL" clId="{A7FFE911-7877-46F1-ACD9-96D9449BF6B9}" dt="2024-07-08T17:46:13.797" v="827" actId="478"/>
          <ac:grpSpMkLst>
            <pc:docMk/>
            <pc:sldMk cId="1550359330" sldId="2147483483"/>
            <ac:grpSpMk id="24" creationId="{25902172-8063-FE8E-B755-D4E9998D4339}"/>
          </ac:grpSpMkLst>
        </pc:grpChg>
        <pc:grpChg chg="mod">
          <ac:chgData name="Rodrigo Fonseca" userId="a6cd8de2-58bc-4a88-bd41-fb3c10ea42c2" providerId="ADAL" clId="{A7FFE911-7877-46F1-ACD9-96D9449BF6B9}" dt="2024-07-08T17:45:23.345" v="802"/>
          <ac:grpSpMkLst>
            <pc:docMk/>
            <pc:sldMk cId="1550359330" sldId="2147483483"/>
            <ac:grpSpMk id="25" creationId="{F46484CE-BEFE-C133-E7C1-2279CB680BDC}"/>
          </ac:grpSpMkLst>
        </pc:grpChg>
        <pc:grpChg chg="mod">
          <ac:chgData name="Rodrigo Fonseca" userId="a6cd8de2-58bc-4a88-bd41-fb3c10ea42c2" providerId="ADAL" clId="{A7FFE911-7877-46F1-ACD9-96D9449BF6B9}" dt="2024-07-08T17:45:23.345" v="802"/>
          <ac:grpSpMkLst>
            <pc:docMk/>
            <pc:sldMk cId="1550359330" sldId="2147483483"/>
            <ac:grpSpMk id="26" creationId="{E1B05F4E-33A2-BA34-43F5-C4697078FC9D}"/>
          </ac:grpSpMkLst>
        </pc:grpChg>
        <pc:grpChg chg="mod">
          <ac:chgData name="Rodrigo Fonseca" userId="a6cd8de2-58bc-4a88-bd41-fb3c10ea42c2" providerId="ADAL" clId="{A7FFE911-7877-46F1-ACD9-96D9449BF6B9}" dt="2024-07-08T17:45:23.345" v="802"/>
          <ac:grpSpMkLst>
            <pc:docMk/>
            <pc:sldMk cId="1550359330" sldId="2147483483"/>
            <ac:grpSpMk id="28" creationId="{744F24A9-E7A2-66FF-601C-4699D35528F2}"/>
          </ac:grpSpMkLst>
        </pc:grpChg>
        <pc:grpChg chg="mod">
          <ac:chgData name="Rodrigo Fonseca" userId="a6cd8de2-58bc-4a88-bd41-fb3c10ea42c2" providerId="ADAL" clId="{A7FFE911-7877-46F1-ACD9-96D9449BF6B9}" dt="2024-07-08T17:45:23.345" v="802"/>
          <ac:grpSpMkLst>
            <pc:docMk/>
            <pc:sldMk cId="1550359330" sldId="2147483483"/>
            <ac:grpSpMk id="29" creationId="{45828F1C-3F7D-6468-8E43-ECCDAE5365F2}"/>
          </ac:grpSpMkLst>
        </pc:grpChg>
        <pc:grpChg chg="add del mod">
          <ac:chgData name="Rodrigo Fonseca" userId="a6cd8de2-58bc-4a88-bd41-fb3c10ea42c2" providerId="ADAL" clId="{A7FFE911-7877-46F1-ACD9-96D9449BF6B9}" dt="2024-07-08T17:46:13.797" v="827" actId="478"/>
          <ac:grpSpMkLst>
            <pc:docMk/>
            <pc:sldMk cId="1550359330" sldId="2147483483"/>
            <ac:grpSpMk id="47" creationId="{05AB3233-E8F5-5437-289A-86FFC73FFE69}"/>
          </ac:grpSpMkLst>
        </pc:grpChg>
        <pc:grpChg chg="mod">
          <ac:chgData name="Rodrigo Fonseca" userId="a6cd8de2-58bc-4a88-bd41-fb3c10ea42c2" providerId="ADAL" clId="{A7FFE911-7877-46F1-ACD9-96D9449BF6B9}" dt="2024-07-08T17:45:23.345" v="802"/>
          <ac:grpSpMkLst>
            <pc:docMk/>
            <pc:sldMk cId="1550359330" sldId="2147483483"/>
            <ac:grpSpMk id="48" creationId="{8E98433E-EDBE-7341-1017-BA377F7E0908}"/>
          </ac:grpSpMkLst>
        </pc:grpChg>
        <pc:grpChg chg="mod">
          <ac:chgData name="Rodrigo Fonseca" userId="a6cd8de2-58bc-4a88-bd41-fb3c10ea42c2" providerId="ADAL" clId="{A7FFE911-7877-46F1-ACD9-96D9449BF6B9}" dt="2024-07-08T17:45:23.345" v="802"/>
          <ac:grpSpMkLst>
            <pc:docMk/>
            <pc:sldMk cId="1550359330" sldId="2147483483"/>
            <ac:grpSpMk id="49" creationId="{5253DA5D-3F8B-F069-4E8A-1EA45683C95E}"/>
          </ac:grpSpMkLst>
        </pc:grpChg>
        <pc:grpChg chg="add mod">
          <ac:chgData name="Rodrigo Fonseca" userId="a6cd8de2-58bc-4a88-bd41-fb3c10ea42c2" providerId="ADAL" clId="{A7FFE911-7877-46F1-ACD9-96D9449BF6B9}" dt="2024-07-08T17:46:22.572" v="828"/>
          <ac:grpSpMkLst>
            <pc:docMk/>
            <pc:sldMk cId="1550359330" sldId="2147483483"/>
            <ac:grpSpMk id="76" creationId="{07AC1CCC-CC5D-0E7A-825F-490046903038}"/>
          </ac:grpSpMkLst>
        </pc:grpChg>
        <pc:picChg chg="mod">
          <ac:chgData name="Rodrigo Fonseca" userId="a6cd8de2-58bc-4a88-bd41-fb3c10ea42c2" providerId="ADAL" clId="{A7FFE911-7877-46F1-ACD9-96D9449BF6B9}" dt="2024-07-08T17:45:23.345" v="802"/>
          <ac:picMkLst>
            <pc:docMk/>
            <pc:sldMk cId="1550359330" sldId="2147483483"/>
            <ac:picMk id="10" creationId="{096CA635-0B22-E98F-3ACF-3B35FCD45131}"/>
          </ac:picMkLst>
        </pc:picChg>
        <pc:picChg chg="add del mod">
          <ac:chgData name="Rodrigo Fonseca" userId="a6cd8de2-58bc-4a88-bd41-fb3c10ea42c2" providerId="ADAL" clId="{A7FFE911-7877-46F1-ACD9-96D9449BF6B9}" dt="2024-07-08T17:46:13.797" v="827" actId="478"/>
          <ac:picMkLst>
            <pc:docMk/>
            <pc:sldMk cId="1550359330" sldId="2147483483"/>
            <ac:picMk id="44" creationId="{99CF928F-CC3C-B862-A0D5-D5AC5CEABF76}"/>
          </ac:picMkLst>
        </pc:picChg>
        <pc:picChg chg="add del mod">
          <ac:chgData name="Rodrigo Fonseca" userId="a6cd8de2-58bc-4a88-bd41-fb3c10ea42c2" providerId="ADAL" clId="{A7FFE911-7877-46F1-ACD9-96D9449BF6B9}" dt="2024-07-08T17:46:13.797" v="827" actId="478"/>
          <ac:picMkLst>
            <pc:docMk/>
            <pc:sldMk cId="1550359330" sldId="2147483483"/>
            <ac:picMk id="45" creationId="{248533F1-E308-C4D9-B89D-BC527D928301}"/>
          </ac:picMkLst>
        </pc:picChg>
        <pc:picChg chg="add del mod">
          <ac:chgData name="Rodrigo Fonseca" userId="a6cd8de2-58bc-4a88-bd41-fb3c10ea42c2" providerId="ADAL" clId="{A7FFE911-7877-46F1-ACD9-96D9449BF6B9}" dt="2024-07-08T17:46:13.797" v="827" actId="478"/>
          <ac:picMkLst>
            <pc:docMk/>
            <pc:sldMk cId="1550359330" sldId="2147483483"/>
            <ac:picMk id="46" creationId="{0B408598-11E6-02CF-9836-B2093DD6DFBA}"/>
          </ac:picMkLst>
        </pc:picChg>
        <pc:picChg chg="mod">
          <ac:chgData name="Rodrigo Fonseca" userId="a6cd8de2-58bc-4a88-bd41-fb3c10ea42c2" providerId="ADAL" clId="{A7FFE911-7877-46F1-ACD9-96D9449BF6B9}" dt="2024-07-08T17:45:23.345" v="802"/>
          <ac:picMkLst>
            <pc:docMk/>
            <pc:sldMk cId="1550359330" sldId="2147483483"/>
            <ac:picMk id="51" creationId="{29747A40-ED3A-5C92-B303-420A7518931B}"/>
          </ac:picMkLst>
        </pc:picChg>
        <pc:picChg chg="mod">
          <ac:chgData name="Rodrigo Fonseca" userId="a6cd8de2-58bc-4a88-bd41-fb3c10ea42c2" providerId="ADAL" clId="{A7FFE911-7877-46F1-ACD9-96D9449BF6B9}" dt="2024-07-08T17:45:23.345" v="802"/>
          <ac:picMkLst>
            <pc:docMk/>
            <pc:sldMk cId="1550359330" sldId="2147483483"/>
            <ac:picMk id="52" creationId="{7BE979E9-6392-894D-832F-C47572990138}"/>
          </ac:picMkLst>
        </pc:picChg>
        <pc:picChg chg="mod">
          <ac:chgData name="Rodrigo Fonseca" userId="a6cd8de2-58bc-4a88-bd41-fb3c10ea42c2" providerId="ADAL" clId="{A7FFE911-7877-46F1-ACD9-96D9449BF6B9}" dt="2024-07-08T17:45:23.345" v="802"/>
          <ac:picMkLst>
            <pc:docMk/>
            <pc:sldMk cId="1550359330" sldId="2147483483"/>
            <ac:picMk id="53" creationId="{6EE3B8EB-EC6A-8BF9-4CA5-6EC2B1E5973B}"/>
          </ac:picMkLst>
        </pc:picChg>
        <pc:picChg chg="mod">
          <ac:chgData name="Rodrigo Fonseca" userId="a6cd8de2-58bc-4a88-bd41-fb3c10ea42c2" providerId="ADAL" clId="{A7FFE911-7877-46F1-ACD9-96D9449BF6B9}" dt="2024-07-08T17:45:23.345" v="802"/>
          <ac:picMkLst>
            <pc:docMk/>
            <pc:sldMk cId="1550359330" sldId="2147483483"/>
            <ac:picMk id="54" creationId="{99290E71-65F5-AABF-830A-C9A131C1D4DC}"/>
          </ac:picMkLst>
        </pc:picChg>
        <pc:picChg chg="mod">
          <ac:chgData name="Rodrigo Fonseca" userId="a6cd8de2-58bc-4a88-bd41-fb3c10ea42c2" providerId="ADAL" clId="{A7FFE911-7877-46F1-ACD9-96D9449BF6B9}" dt="2024-07-08T17:45:23.345" v="802"/>
          <ac:picMkLst>
            <pc:docMk/>
            <pc:sldMk cId="1550359330" sldId="2147483483"/>
            <ac:picMk id="55" creationId="{D5A7B937-35E7-CAC5-5920-F457987DDE1C}"/>
          </ac:picMkLst>
        </pc:picChg>
        <pc:picChg chg="mod">
          <ac:chgData name="Rodrigo Fonseca" userId="a6cd8de2-58bc-4a88-bd41-fb3c10ea42c2" providerId="ADAL" clId="{A7FFE911-7877-46F1-ACD9-96D9449BF6B9}" dt="2024-07-08T17:45:23.345" v="802"/>
          <ac:picMkLst>
            <pc:docMk/>
            <pc:sldMk cId="1550359330" sldId="2147483483"/>
            <ac:picMk id="56" creationId="{8A3852DC-32EA-9A1D-CA09-0B177D9AB1FF}"/>
          </ac:picMkLst>
        </pc:picChg>
        <pc:picChg chg="mod">
          <ac:chgData name="Rodrigo Fonseca" userId="a6cd8de2-58bc-4a88-bd41-fb3c10ea42c2" providerId="ADAL" clId="{A7FFE911-7877-46F1-ACD9-96D9449BF6B9}" dt="2024-07-08T17:45:23.345" v="802"/>
          <ac:picMkLst>
            <pc:docMk/>
            <pc:sldMk cId="1550359330" sldId="2147483483"/>
            <ac:picMk id="57" creationId="{C9816CBB-0B16-1FF4-9F48-124D67EAFC72}"/>
          </ac:picMkLst>
        </pc:picChg>
        <pc:picChg chg="add del mod">
          <ac:chgData name="Rodrigo Fonseca" userId="a6cd8de2-58bc-4a88-bd41-fb3c10ea42c2" providerId="ADAL" clId="{A7FFE911-7877-46F1-ACD9-96D9449BF6B9}" dt="2024-07-08T17:46:13.797" v="827" actId="478"/>
          <ac:picMkLst>
            <pc:docMk/>
            <pc:sldMk cId="1550359330" sldId="2147483483"/>
            <ac:picMk id="67" creationId="{CCA0DF24-9899-47CC-B3F3-C533BDBD4D31}"/>
          </ac:picMkLst>
        </pc:picChg>
        <pc:picChg chg="add del mod">
          <ac:chgData name="Rodrigo Fonseca" userId="a6cd8de2-58bc-4a88-bd41-fb3c10ea42c2" providerId="ADAL" clId="{A7FFE911-7877-46F1-ACD9-96D9449BF6B9}" dt="2024-07-08T17:46:13.797" v="827" actId="478"/>
          <ac:picMkLst>
            <pc:docMk/>
            <pc:sldMk cId="1550359330" sldId="2147483483"/>
            <ac:picMk id="70" creationId="{6804AEB4-B5DE-9502-983A-77E8E3F6E213}"/>
          </ac:picMkLst>
        </pc:picChg>
        <pc:picChg chg="add del mod">
          <ac:chgData name="Rodrigo Fonseca" userId="a6cd8de2-58bc-4a88-bd41-fb3c10ea42c2" providerId="ADAL" clId="{A7FFE911-7877-46F1-ACD9-96D9449BF6B9}" dt="2024-07-08T17:46:13.797" v="827" actId="478"/>
          <ac:picMkLst>
            <pc:docMk/>
            <pc:sldMk cId="1550359330" sldId="2147483483"/>
            <ac:picMk id="73" creationId="{4372A2B3-070A-5E08-33D3-2B986325490C}"/>
          </ac:picMkLst>
        </pc:picChg>
        <pc:picChg chg="add mod">
          <ac:chgData name="Rodrigo Fonseca" userId="a6cd8de2-58bc-4a88-bd41-fb3c10ea42c2" providerId="ADAL" clId="{A7FFE911-7877-46F1-ACD9-96D9449BF6B9}" dt="2024-07-08T17:46:22.572" v="828"/>
          <ac:picMkLst>
            <pc:docMk/>
            <pc:sldMk cId="1550359330" sldId="2147483483"/>
            <ac:picMk id="75" creationId="{C2E5C599-AA3A-BB95-7885-87A69B284C7A}"/>
          </ac:picMkLst>
        </pc:picChg>
        <pc:picChg chg="add mod">
          <ac:chgData name="Rodrigo Fonseca" userId="a6cd8de2-58bc-4a88-bd41-fb3c10ea42c2" providerId="ADAL" clId="{A7FFE911-7877-46F1-ACD9-96D9449BF6B9}" dt="2024-07-08T17:46:22.572" v="828"/>
          <ac:picMkLst>
            <pc:docMk/>
            <pc:sldMk cId="1550359330" sldId="2147483483"/>
            <ac:picMk id="84" creationId="{38B0DD62-085C-F53B-A8B0-A6F40578CF13}"/>
          </ac:picMkLst>
        </pc:picChg>
        <pc:cxnChg chg="add del mod">
          <ac:chgData name="Rodrigo Fonseca" userId="a6cd8de2-58bc-4a88-bd41-fb3c10ea42c2" providerId="ADAL" clId="{A7FFE911-7877-46F1-ACD9-96D9449BF6B9}" dt="2024-07-08T17:46:13.797" v="827" actId="478"/>
          <ac:cxnSpMkLst>
            <pc:docMk/>
            <pc:sldMk cId="1550359330" sldId="2147483483"/>
            <ac:cxnSpMk id="6" creationId="{68ED36F1-032C-F690-4580-B1EF5C1E3E8A}"/>
          </ac:cxnSpMkLst>
        </pc:cxnChg>
        <pc:cxnChg chg="add del mod">
          <ac:chgData name="Rodrigo Fonseca" userId="a6cd8de2-58bc-4a88-bd41-fb3c10ea42c2" providerId="ADAL" clId="{A7FFE911-7877-46F1-ACD9-96D9449BF6B9}" dt="2024-07-08T17:46:13.797" v="827" actId="478"/>
          <ac:cxnSpMkLst>
            <pc:docMk/>
            <pc:sldMk cId="1550359330" sldId="2147483483"/>
            <ac:cxnSpMk id="61" creationId="{4649B2CC-5B74-B614-B061-FE97C952FFC0}"/>
          </ac:cxnSpMkLst>
        </pc:cxnChg>
        <pc:cxnChg chg="add del mod">
          <ac:chgData name="Rodrigo Fonseca" userId="a6cd8de2-58bc-4a88-bd41-fb3c10ea42c2" providerId="ADAL" clId="{A7FFE911-7877-46F1-ACD9-96D9449BF6B9}" dt="2024-07-08T17:46:13.797" v="827" actId="478"/>
          <ac:cxnSpMkLst>
            <pc:docMk/>
            <pc:sldMk cId="1550359330" sldId="2147483483"/>
            <ac:cxnSpMk id="62" creationId="{4E849790-2BC9-5AB8-0173-4AFFEADC5BAC}"/>
          </ac:cxnSpMkLst>
        </pc:cxnChg>
        <pc:cxnChg chg="add del mod">
          <ac:chgData name="Rodrigo Fonseca" userId="a6cd8de2-58bc-4a88-bd41-fb3c10ea42c2" providerId="ADAL" clId="{A7FFE911-7877-46F1-ACD9-96D9449BF6B9}" dt="2024-07-08T17:46:13.797" v="827" actId="478"/>
          <ac:cxnSpMkLst>
            <pc:docMk/>
            <pc:sldMk cId="1550359330" sldId="2147483483"/>
            <ac:cxnSpMk id="63" creationId="{F6BFA9A1-B47C-35AD-2C7F-F305EB6725F0}"/>
          </ac:cxnSpMkLst>
        </pc:cxnChg>
        <pc:cxnChg chg="add del mod">
          <ac:chgData name="Rodrigo Fonseca" userId="a6cd8de2-58bc-4a88-bd41-fb3c10ea42c2" providerId="ADAL" clId="{A7FFE911-7877-46F1-ACD9-96D9449BF6B9}" dt="2024-07-08T17:46:13.797" v="827" actId="478"/>
          <ac:cxnSpMkLst>
            <pc:docMk/>
            <pc:sldMk cId="1550359330" sldId="2147483483"/>
            <ac:cxnSpMk id="68" creationId="{6754F726-DF94-2489-1698-2CF7ABE47B2B}"/>
          </ac:cxnSpMkLst>
        </pc:cxnChg>
        <pc:cxnChg chg="add del mod">
          <ac:chgData name="Rodrigo Fonseca" userId="a6cd8de2-58bc-4a88-bd41-fb3c10ea42c2" providerId="ADAL" clId="{A7FFE911-7877-46F1-ACD9-96D9449BF6B9}" dt="2024-07-08T17:46:13.797" v="827" actId="478"/>
          <ac:cxnSpMkLst>
            <pc:docMk/>
            <pc:sldMk cId="1550359330" sldId="2147483483"/>
            <ac:cxnSpMk id="71" creationId="{6CE029E7-F6BA-616A-A5A7-4EF9FF144AA2}"/>
          </ac:cxnSpMkLst>
        </pc:cxnChg>
        <pc:cxnChg chg="mod">
          <ac:chgData name="Rodrigo Fonseca" userId="a6cd8de2-58bc-4a88-bd41-fb3c10ea42c2" providerId="ADAL" clId="{A7FFE911-7877-46F1-ACD9-96D9449BF6B9}" dt="2024-07-08T17:46:22.572" v="828"/>
          <ac:cxnSpMkLst>
            <pc:docMk/>
            <pc:sldMk cId="1550359330" sldId="2147483483"/>
            <ac:cxnSpMk id="79" creationId="{ED077CBB-8DF9-5B54-7386-E966CE72DD2D}"/>
          </ac:cxnSpMkLst>
        </pc:cxnChg>
      </pc:sldChg>
      <pc:sldChg chg="add">
        <pc:chgData name="Rodrigo Fonseca" userId="a6cd8de2-58bc-4a88-bd41-fb3c10ea42c2" providerId="ADAL" clId="{A7FFE911-7877-46F1-ACD9-96D9449BF6B9}" dt="2024-07-08T17:46:04.214" v="822" actId="2890"/>
        <pc:sldMkLst>
          <pc:docMk/>
          <pc:sldMk cId="610098774" sldId="2147483484"/>
        </pc:sldMkLst>
      </pc:sldChg>
      <pc:sldChg chg="modSp new mod modNotesTx">
        <pc:chgData name="Rodrigo Fonseca" userId="a6cd8de2-58bc-4a88-bd41-fb3c10ea42c2" providerId="ADAL" clId="{A7FFE911-7877-46F1-ACD9-96D9449BF6B9}" dt="2024-07-24T14:39:27.814" v="4545" actId="790"/>
        <pc:sldMkLst>
          <pc:docMk/>
          <pc:sldMk cId="2275340424" sldId="2147483485"/>
        </pc:sldMkLst>
        <pc:spChg chg="mod">
          <ac:chgData name="Rodrigo Fonseca" userId="a6cd8de2-58bc-4a88-bd41-fb3c10ea42c2" providerId="ADAL" clId="{A7FFE911-7877-46F1-ACD9-96D9449BF6B9}" dt="2024-07-24T14:39:23.651" v="4544" actId="790"/>
          <ac:spMkLst>
            <pc:docMk/>
            <pc:sldMk cId="2275340424" sldId="2147483485"/>
            <ac:spMk id="2" creationId="{E391C073-3528-1CEA-3A0E-FBD9C2CE7FB3}"/>
          </ac:spMkLst>
        </pc:spChg>
        <pc:spChg chg="mod">
          <ac:chgData name="Rodrigo Fonseca" userId="a6cd8de2-58bc-4a88-bd41-fb3c10ea42c2" providerId="ADAL" clId="{A7FFE911-7877-46F1-ACD9-96D9449BF6B9}" dt="2024-07-24T14:39:27.814" v="4545" actId="790"/>
          <ac:spMkLst>
            <pc:docMk/>
            <pc:sldMk cId="2275340424" sldId="2147483485"/>
            <ac:spMk id="3" creationId="{A58781A4-819C-36F1-6453-EFA107C0B445}"/>
          </ac:spMkLst>
        </pc:spChg>
      </pc:sldChg>
      <pc:sldChg chg="modSp add mod modNotesTx">
        <pc:chgData name="Rodrigo Fonseca" userId="a6cd8de2-58bc-4a88-bd41-fb3c10ea42c2" providerId="ADAL" clId="{A7FFE911-7877-46F1-ACD9-96D9449BF6B9}" dt="2024-07-08T17:50:42.878" v="1046"/>
        <pc:sldMkLst>
          <pc:docMk/>
          <pc:sldMk cId="3156314217" sldId="2147483486"/>
        </pc:sldMkLst>
        <pc:spChg chg="mod">
          <ac:chgData name="Rodrigo Fonseca" userId="a6cd8de2-58bc-4a88-bd41-fb3c10ea42c2" providerId="ADAL" clId="{A7FFE911-7877-46F1-ACD9-96D9449BF6B9}" dt="2024-07-08T17:50:31.488" v="1045" actId="5793"/>
          <ac:spMkLst>
            <pc:docMk/>
            <pc:sldMk cId="3156314217" sldId="2147483486"/>
            <ac:spMk id="3" creationId="{A58781A4-819C-36F1-6453-EFA107C0B445}"/>
          </ac:spMkLst>
        </pc:spChg>
      </pc:sldChg>
      <pc:sldChg chg="modSp new mod modNotesTx">
        <pc:chgData name="Rodrigo Fonseca" userId="a6cd8de2-58bc-4a88-bd41-fb3c10ea42c2" providerId="ADAL" clId="{A7FFE911-7877-46F1-ACD9-96D9449BF6B9}" dt="2024-07-24T14:39:47.217" v="4546" actId="790"/>
        <pc:sldMkLst>
          <pc:docMk/>
          <pc:sldMk cId="3644685829" sldId="2147483487"/>
        </pc:sldMkLst>
        <pc:spChg chg="mod">
          <ac:chgData name="Rodrigo Fonseca" userId="a6cd8de2-58bc-4a88-bd41-fb3c10ea42c2" providerId="ADAL" clId="{A7FFE911-7877-46F1-ACD9-96D9449BF6B9}" dt="2024-07-24T14:39:47.217" v="4546" actId="790"/>
          <ac:spMkLst>
            <pc:docMk/>
            <pc:sldMk cId="3644685829" sldId="2147483487"/>
            <ac:spMk id="2" creationId="{685F259C-1E05-8C08-5566-006E1D303ED9}"/>
          </ac:spMkLst>
        </pc:spChg>
        <pc:spChg chg="mod">
          <ac:chgData name="Rodrigo Fonseca" userId="a6cd8de2-58bc-4a88-bd41-fb3c10ea42c2" providerId="ADAL" clId="{A7FFE911-7877-46F1-ACD9-96D9449BF6B9}" dt="2024-07-08T17:52:50.890" v="1126" actId="6549"/>
          <ac:spMkLst>
            <pc:docMk/>
            <pc:sldMk cId="3644685829" sldId="2147483487"/>
            <ac:spMk id="3" creationId="{97DE66E9-F468-30A7-CDBB-51F91CA8CC08}"/>
          </ac:spMkLst>
        </pc:spChg>
      </pc:sldChg>
      <pc:sldChg chg="modSp new mod">
        <pc:chgData name="Rodrigo Fonseca" userId="a6cd8de2-58bc-4a88-bd41-fb3c10ea42c2" providerId="ADAL" clId="{A7FFE911-7877-46F1-ACD9-96D9449BF6B9}" dt="2024-07-08T17:55:24.638" v="1154" actId="20577"/>
        <pc:sldMkLst>
          <pc:docMk/>
          <pc:sldMk cId="4124826013" sldId="2147483488"/>
        </pc:sldMkLst>
        <pc:spChg chg="mod">
          <ac:chgData name="Rodrigo Fonseca" userId="a6cd8de2-58bc-4a88-bd41-fb3c10ea42c2" providerId="ADAL" clId="{A7FFE911-7877-46F1-ACD9-96D9449BF6B9}" dt="2024-07-08T17:54:39.048" v="1148"/>
          <ac:spMkLst>
            <pc:docMk/>
            <pc:sldMk cId="4124826013" sldId="2147483488"/>
            <ac:spMk id="2" creationId="{31438964-FD77-208E-C07B-05DFD06A3BCE}"/>
          </ac:spMkLst>
        </pc:spChg>
        <pc:spChg chg="mod">
          <ac:chgData name="Rodrigo Fonseca" userId="a6cd8de2-58bc-4a88-bd41-fb3c10ea42c2" providerId="ADAL" clId="{A7FFE911-7877-46F1-ACD9-96D9449BF6B9}" dt="2024-07-08T17:55:24.638" v="1154" actId="20577"/>
          <ac:spMkLst>
            <pc:docMk/>
            <pc:sldMk cId="4124826013" sldId="2147483488"/>
            <ac:spMk id="3" creationId="{40EF9E54-E59F-6B0A-6716-4FDB1ACC09E6}"/>
          </ac:spMkLst>
        </pc:spChg>
      </pc:sldChg>
      <pc:sldChg chg="modSp add mod">
        <pc:chgData name="Rodrigo Fonseca" userId="a6cd8de2-58bc-4a88-bd41-fb3c10ea42c2" providerId="ADAL" clId="{A7FFE911-7877-46F1-ACD9-96D9449BF6B9}" dt="2024-07-08T18:00:53.889" v="1248" actId="6549"/>
        <pc:sldMkLst>
          <pc:docMk/>
          <pc:sldMk cId="2980395152" sldId="2147483489"/>
        </pc:sldMkLst>
        <pc:spChg chg="mod">
          <ac:chgData name="Rodrigo Fonseca" userId="a6cd8de2-58bc-4a88-bd41-fb3c10ea42c2" providerId="ADAL" clId="{A7FFE911-7877-46F1-ACD9-96D9449BF6B9}" dt="2024-07-08T17:58:36.582" v="1192" actId="20577"/>
          <ac:spMkLst>
            <pc:docMk/>
            <pc:sldMk cId="2980395152" sldId="2147483489"/>
            <ac:spMk id="2" creationId="{31438964-FD77-208E-C07B-05DFD06A3BCE}"/>
          </ac:spMkLst>
        </pc:spChg>
        <pc:spChg chg="mod">
          <ac:chgData name="Rodrigo Fonseca" userId="a6cd8de2-58bc-4a88-bd41-fb3c10ea42c2" providerId="ADAL" clId="{A7FFE911-7877-46F1-ACD9-96D9449BF6B9}" dt="2024-07-08T18:00:53.889" v="1248" actId="6549"/>
          <ac:spMkLst>
            <pc:docMk/>
            <pc:sldMk cId="2980395152" sldId="2147483489"/>
            <ac:spMk id="3" creationId="{40EF9E54-E59F-6B0A-6716-4FDB1ACC09E6}"/>
          </ac:spMkLst>
        </pc:spChg>
      </pc:sldChg>
      <pc:sldChg chg="addSp modSp add mod">
        <pc:chgData name="Rodrigo Fonseca" userId="a6cd8de2-58bc-4a88-bd41-fb3c10ea42c2" providerId="ADAL" clId="{A7FFE911-7877-46F1-ACD9-96D9449BF6B9}" dt="2024-07-08T18:01:42.129" v="1254" actId="14100"/>
        <pc:sldMkLst>
          <pc:docMk/>
          <pc:sldMk cId="1141719851" sldId="2147483490"/>
        </pc:sldMkLst>
        <pc:spChg chg="mod">
          <ac:chgData name="Rodrigo Fonseca" userId="a6cd8de2-58bc-4a88-bd41-fb3c10ea42c2" providerId="ADAL" clId="{A7FFE911-7877-46F1-ACD9-96D9449BF6B9}" dt="2024-07-08T17:58:46.930" v="1215" actId="20577"/>
          <ac:spMkLst>
            <pc:docMk/>
            <pc:sldMk cId="1141719851" sldId="2147483490"/>
            <ac:spMk id="2" creationId="{31438964-FD77-208E-C07B-05DFD06A3BCE}"/>
          </ac:spMkLst>
        </pc:spChg>
        <pc:spChg chg="mod">
          <ac:chgData name="Rodrigo Fonseca" userId="a6cd8de2-58bc-4a88-bd41-fb3c10ea42c2" providerId="ADAL" clId="{A7FFE911-7877-46F1-ACD9-96D9449BF6B9}" dt="2024-07-08T18:01:42.129" v="1254" actId="14100"/>
          <ac:spMkLst>
            <pc:docMk/>
            <pc:sldMk cId="1141719851" sldId="2147483490"/>
            <ac:spMk id="3" creationId="{40EF9E54-E59F-6B0A-6716-4FDB1ACC09E6}"/>
          </ac:spMkLst>
        </pc:spChg>
        <pc:picChg chg="add mod">
          <ac:chgData name="Rodrigo Fonseca" userId="a6cd8de2-58bc-4a88-bd41-fb3c10ea42c2" providerId="ADAL" clId="{A7FFE911-7877-46F1-ACD9-96D9449BF6B9}" dt="2024-07-08T18:01:33.853" v="1252" actId="1076"/>
          <ac:picMkLst>
            <pc:docMk/>
            <pc:sldMk cId="1141719851" sldId="2147483490"/>
            <ac:picMk id="6146" creationId="{5295C6DA-E52D-5119-91B5-6C03EDA1DDC7}"/>
          </ac:picMkLst>
        </pc:picChg>
      </pc:sldChg>
      <pc:sldChg chg="addSp delSp modSp add mod modNotesTx">
        <pc:chgData name="Rodrigo Fonseca" userId="a6cd8de2-58bc-4a88-bd41-fb3c10ea42c2" providerId="ADAL" clId="{A7FFE911-7877-46F1-ACD9-96D9449BF6B9}" dt="2024-07-23T19:41:06.746" v="3381" actId="14100"/>
        <pc:sldMkLst>
          <pc:docMk/>
          <pc:sldMk cId="3334943030" sldId="2147483491"/>
        </pc:sldMkLst>
        <pc:spChg chg="mod">
          <ac:chgData name="Rodrigo Fonseca" userId="a6cd8de2-58bc-4a88-bd41-fb3c10ea42c2" providerId="ADAL" clId="{A7FFE911-7877-46F1-ACD9-96D9449BF6B9}" dt="2024-07-08T17:59:05.343" v="1239" actId="20577"/>
          <ac:spMkLst>
            <pc:docMk/>
            <pc:sldMk cId="3334943030" sldId="2147483491"/>
            <ac:spMk id="2" creationId="{31438964-FD77-208E-C07B-05DFD06A3BCE}"/>
          </ac:spMkLst>
        </pc:spChg>
        <pc:spChg chg="mod">
          <ac:chgData name="Rodrigo Fonseca" userId="a6cd8de2-58bc-4a88-bd41-fb3c10ea42c2" providerId="ADAL" clId="{A7FFE911-7877-46F1-ACD9-96D9449BF6B9}" dt="2024-07-08T18:03:44.645" v="1264" actId="5793"/>
          <ac:spMkLst>
            <pc:docMk/>
            <pc:sldMk cId="3334943030" sldId="2147483491"/>
            <ac:spMk id="3" creationId="{40EF9E54-E59F-6B0A-6716-4FDB1ACC09E6}"/>
          </ac:spMkLst>
        </pc:spChg>
        <pc:spChg chg="add del">
          <ac:chgData name="Rodrigo Fonseca" userId="a6cd8de2-58bc-4a88-bd41-fb3c10ea42c2" providerId="ADAL" clId="{A7FFE911-7877-46F1-ACD9-96D9449BF6B9}" dt="2024-07-08T18:02:59.984" v="1258" actId="22"/>
          <ac:spMkLst>
            <pc:docMk/>
            <pc:sldMk cId="3334943030" sldId="2147483491"/>
            <ac:spMk id="5" creationId="{15EBD265-E010-E41D-075B-69D00CFCFE5F}"/>
          </ac:spMkLst>
        </pc:spChg>
        <pc:picChg chg="add mod">
          <ac:chgData name="Rodrigo Fonseca" userId="a6cd8de2-58bc-4a88-bd41-fb3c10ea42c2" providerId="ADAL" clId="{A7FFE911-7877-46F1-ACD9-96D9449BF6B9}" dt="2024-07-23T19:41:06.746" v="3381" actId="14100"/>
          <ac:picMkLst>
            <pc:docMk/>
            <pc:sldMk cId="3334943030" sldId="2147483491"/>
            <ac:picMk id="7" creationId="{9A508E4D-5367-9EFD-423C-FC75CCF8B542}"/>
          </ac:picMkLst>
        </pc:picChg>
      </pc:sldChg>
      <pc:sldChg chg="modSp new mod modNotesTx">
        <pc:chgData name="Rodrigo Fonseca" userId="a6cd8de2-58bc-4a88-bd41-fb3c10ea42c2" providerId="ADAL" clId="{A7FFE911-7877-46F1-ACD9-96D9449BF6B9}" dt="2024-09-04T15:58:50.096" v="4742" actId="6549"/>
        <pc:sldMkLst>
          <pc:docMk/>
          <pc:sldMk cId="115392977" sldId="2147483492"/>
        </pc:sldMkLst>
        <pc:spChg chg="mod">
          <ac:chgData name="Rodrigo Fonseca" userId="a6cd8de2-58bc-4a88-bd41-fb3c10ea42c2" providerId="ADAL" clId="{A7FFE911-7877-46F1-ACD9-96D9449BF6B9}" dt="2024-07-08T18:06:47.144" v="1288"/>
          <ac:spMkLst>
            <pc:docMk/>
            <pc:sldMk cId="115392977" sldId="2147483492"/>
            <ac:spMk id="2" creationId="{C53D4CD9-2505-3BA2-DEE0-EA1AB47F9C5A}"/>
          </ac:spMkLst>
        </pc:spChg>
        <pc:spChg chg="mod">
          <ac:chgData name="Rodrigo Fonseca" userId="a6cd8de2-58bc-4a88-bd41-fb3c10ea42c2" providerId="ADAL" clId="{A7FFE911-7877-46F1-ACD9-96D9449BF6B9}" dt="2024-09-04T15:58:50.096" v="4742" actId="6549"/>
          <ac:spMkLst>
            <pc:docMk/>
            <pc:sldMk cId="115392977" sldId="2147483492"/>
            <ac:spMk id="3" creationId="{4738E3B7-3799-AC32-57D1-2936586730DE}"/>
          </ac:spMkLst>
        </pc:spChg>
      </pc:sldChg>
      <pc:sldChg chg="addSp delSp modSp add del">
        <pc:chgData name="Rodrigo Fonseca" userId="a6cd8de2-58bc-4a88-bd41-fb3c10ea42c2" providerId="ADAL" clId="{A7FFE911-7877-46F1-ACD9-96D9449BF6B9}" dt="2024-07-08T18:05:47.571" v="1270" actId="47"/>
        <pc:sldMkLst>
          <pc:docMk/>
          <pc:sldMk cId="2484201585" sldId="2147483492"/>
        </pc:sldMkLst>
        <pc:spChg chg="add mod">
          <ac:chgData name="Rodrigo Fonseca" userId="a6cd8de2-58bc-4a88-bd41-fb3c10ea42c2" providerId="ADAL" clId="{A7FFE911-7877-46F1-ACD9-96D9449BF6B9}" dt="2024-07-08T18:05:04.090" v="1269"/>
          <ac:spMkLst>
            <pc:docMk/>
            <pc:sldMk cId="2484201585" sldId="2147483492"/>
            <ac:spMk id="6" creationId="{6B4F644B-BAC9-053F-0C64-153DAAB37EB1}"/>
          </ac:spMkLst>
        </pc:spChg>
        <pc:spChg chg="add mod">
          <ac:chgData name="Rodrigo Fonseca" userId="a6cd8de2-58bc-4a88-bd41-fb3c10ea42c2" providerId="ADAL" clId="{A7FFE911-7877-46F1-ACD9-96D9449BF6B9}" dt="2024-07-08T18:05:04.090" v="1269"/>
          <ac:spMkLst>
            <pc:docMk/>
            <pc:sldMk cId="2484201585" sldId="2147483492"/>
            <ac:spMk id="7" creationId="{8858515B-7938-F1DF-9BFD-9680725DC476}"/>
          </ac:spMkLst>
        </pc:spChg>
        <pc:spChg chg="mod">
          <ac:chgData name="Rodrigo Fonseca" userId="a6cd8de2-58bc-4a88-bd41-fb3c10ea42c2" providerId="ADAL" clId="{A7FFE911-7877-46F1-ACD9-96D9449BF6B9}" dt="2024-07-08T18:05:04.090" v="1269"/>
          <ac:spMkLst>
            <pc:docMk/>
            <pc:sldMk cId="2484201585" sldId="2147483492"/>
            <ac:spMk id="13" creationId="{166F2DE2-8734-6CC6-F3DA-A50D9B005350}"/>
          </ac:spMkLst>
        </pc:spChg>
        <pc:spChg chg="mod">
          <ac:chgData name="Rodrigo Fonseca" userId="a6cd8de2-58bc-4a88-bd41-fb3c10ea42c2" providerId="ADAL" clId="{A7FFE911-7877-46F1-ACD9-96D9449BF6B9}" dt="2024-07-08T18:05:04.090" v="1269"/>
          <ac:spMkLst>
            <pc:docMk/>
            <pc:sldMk cId="2484201585" sldId="2147483492"/>
            <ac:spMk id="14" creationId="{D212281E-2536-B40F-8943-F85A4B4C3FC6}"/>
          </ac:spMkLst>
        </pc:spChg>
        <pc:spChg chg="mod">
          <ac:chgData name="Rodrigo Fonseca" userId="a6cd8de2-58bc-4a88-bd41-fb3c10ea42c2" providerId="ADAL" clId="{A7FFE911-7877-46F1-ACD9-96D9449BF6B9}" dt="2024-07-08T18:05:04.090" v="1269"/>
          <ac:spMkLst>
            <pc:docMk/>
            <pc:sldMk cId="2484201585" sldId="2147483492"/>
            <ac:spMk id="16" creationId="{F60AAB6A-EF37-B1AB-B665-4DEEBA5DC0C8}"/>
          </ac:spMkLst>
        </pc:spChg>
        <pc:spChg chg="mod">
          <ac:chgData name="Rodrigo Fonseca" userId="a6cd8de2-58bc-4a88-bd41-fb3c10ea42c2" providerId="ADAL" clId="{A7FFE911-7877-46F1-ACD9-96D9449BF6B9}" dt="2024-07-08T18:05:04.090" v="1269"/>
          <ac:spMkLst>
            <pc:docMk/>
            <pc:sldMk cId="2484201585" sldId="2147483492"/>
            <ac:spMk id="18" creationId="{612AD8CF-522D-23D2-9D49-5E1E7AFBCA39}"/>
          </ac:spMkLst>
        </pc:spChg>
        <pc:spChg chg="mod">
          <ac:chgData name="Rodrigo Fonseca" userId="a6cd8de2-58bc-4a88-bd41-fb3c10ea42c2" providerId="ADAL" clId="{A7FFE911-7877-46F1-ACD9-96D9449BF6B9}" dt="2024-07-08T18:05:04.090" v="1269"/>
          <ac:spMkLst>
            <pc:docMk/>
            <pc:sldMk cId="2484201585" sldId="2147483492"/>
            <ac:spMk id="19" creationId="{67743381-B75F-43B4-5300-93090CEA95C2}"/>
          </ac:spMkLst>
        </pc:spChg>
        <pc:spChg chg="add mod">
          <ac:chgData name="Rodrigo Fonseca" userId="a6cd8de2-58bc-4a88-bd41-fb3c10ea42c2" providerId="ADAL" clId="{A7FFE911-7877-46F1-ACD9-96D9449BF6B9}" dt="2024-07-08T18:05:04.090" v="1269"/>
          <ac:spMkLst>
            <pc:docMk/>
            <pc:sldMk cId="2484201585" sldId="2147483492"/>
            <ac:spMk id="20" creationId="{21931877-EA39-3860-7779-37416DD09AAA}"/>
          </ac:spMkLst>
        </pc:spChg>
        <pc:spChg chg="mod">
          <ac:chgData name="Rodrigo Fonseca" userId="a6cd8de2-58bc-4a88-bd41-fb3c10ea42c2" providerId="ADAL" clId="{A7FFE911-7877-46F1-ACD9-96D9449BF6B9}" dt="2024-07-08T18:05:04.090" v="1269"/>
          <ac:spMkLst>
            <pc:docMk/>
            <pc:sldMk cId="2484201585" sldId="2147483492"/>
            <ac:spMk id="23" creationId="{0AAD279F-6DCC-171E-CA38-65E9AE00521A}"/>
          </ac:spMkLst>
        </pc:spChg>
        <pc:spChg chg="mod">
          <ac:chgData name="Rodrigo Fonseca" userId="a6cd8de2-58bc-4a88-bd41-fb3c10ea42c2" providerId="ADAL" clId="{A7FFE911-7877-46F1-ACD9-96D9449BF6B9}" dt="2024-07-08T18:05:04.090" v="1269"/>
          <ac:spMkLst>
            <pc:docMk/>
            <pc:sldMk cId="2484201585" sldId="2147483492"/>
            <ac:spMk id="26" creationId="{355FC32E-3BF6-8020-D455-7758AFDC75F7}"/>
          </ac:spMkLst>
        </pc:spChg>
        <pc:spChg chg="mod">
          <ac:chgData name="Rodrigo Fonseca" userId="a6cd8de2-58bc-4a88-bd41-fb3c10ea42c2" providerId="ADAL" clId="{A7FFE911-7877-46F1-ACD9-96D9449BF6B9}" dt="2024-07-08T18:05:04.090" v="1269"/>
          <ac:spMkLst>
            <pc:docMk/>
            <pc:sldMk cId="2484201585" sldId="2147483492"/>
            <ac:spMk id="29" creationId="{B6A02A3F-828C-F8DB-058C-89E2DAA4022B}"/>
          </ac:spMkLst>
        </pc:spChg>
        <pc:grpChg chg="add mod">
          <ac:chgData name="Rodrigo Fonseca" userId="a6cd8de2-58bc-4a88-bd41-fb3c10ea42c2" providerId="ADAL" clId="{A7FFE911-7877-46F1-ACD9-96D9449BF6B9}" dt="2024-07-08T18:05:04.090" v="1269"/>
          <ac:grpSpMkLst>
            <pc:docMk/>
            <pc:sldMk cId="2484201585" sldId="2147483492"/>
            <ac:grpSpMk id="12" creationId="{6A0B4026-B751-63C2-4E0E-6D9AF209E6D0}"/>
          </ac:grpSpMkLst>
        </pc:grpChg>
        <pc:grpChg chg="mod">
          <ac:chgData name="Rodrigo Fonseca" userId="a6cd8de2-58bc-4a88-bd41-fb3c10ea42c2" providerId="ADAL" clId="{A7FFE911-7877-46F1-ACD9-96D9449BF6B9}" dt="2024-07-08T18:05:04.090" v="1269"/>
          <ac:grpSpMkLst>
            <pc:docMk/>
            <pc:sldMk cId="2484201585" sldId="2147483492"/>
            <ac:grpSpMk id="15" creationId="{6538492D-9E7C-C988-71BD-9AC47A99D913}"/>
          </ac:grpSpMkLst>
        </pc:grpChg>
        <pc:grpChg chg="mod">
          <ac:chgData name="Rodrigo Fonseca" userId="a6cd8de2-58bc-4a88-bd41-fb3c10ea42c2" providerId="ADAL" clId="{A7FFE911-7877-46F1-ACD9-96D9449BF6B9}" dt="2024-07-08T18:05:04.090" v="1269"/>
          <ac:grpSpMkLst>
            <pc:docMk/>
            <pc:sldMk cId="2484201585" sldId="2147483492"/>
            <ac:grpSpMk id="17" creationId="{D4F2062E-9B0E-096D-97C3-C3786F955F61}"/>
          </ac:grpSpMkLst>
        </pc:grpChg>
        <pc:grpChg chg="add mod">
          <ac:chgData name="Rodrigo Fonseca" userId="a6cd8de2-58bc-4a88-bd41-fb3c10ea42c2" providerId="ADAL" clId="{A7FFE911-7877-46F1-ACD9-96D9449BF6B9}" dt="2024-07-08T18:05:04.090" v="1269"/>
          <ac:grpSpMkLst>
            <pc:docMk/>
            <pc:sldMk cId="2484201585" sldId="2147483492"/>
            <ac:grpSpMk id="22" creationId="{203B5C72-DD3B-B448-B040-7D1F4D1C3C3F}"/>
          </ac:grpSpMkLst>
        </pc:grpChg>
        <pc:grpChg chg="add mod">
          <ac:chgData name="Rodrigo Fonseca" userId="a6cd8de2-58bc-4a88-bd41-fb3c10ea42c2" providerId="ADAL" clId="{A7FFE911-7877-46F1-ACD9-96D9449BF6B9}" dt="2024-07-08T18:05:04.090" v="1269"/>
          <ac:grpSpMkLst>
            <pc:docMk/>
            <pc:sldMk cId="2484201585" sldId="2147483492"/>
            <ac:grpSpMk id="25" creationId="{820AED24-8A26-2665-3EF0-B2378FE90FBE}"/>
          </ac:grpSpMkLst>
        </pc:grpChg>
        <pc:grpChg chg="add mod">
          <ac:chgData name="Rodrigo Fonseca" userId="a6cd8de2-58bc-4a88-bd41-fb3c10ea42c2" providerId="ADAL" clId="{A7FFE911-7877-46F1-ACD9-96D9449BF6B9}" dt="2024-07-08T18:05:04.090" v="1269"/>
          <ac:grpSpMkLst>
            <pc:docMk/>
            <pc:sldMk cId="2484201585" sldId="2147483492"/>
            <ac:grpSpMk id="28" creationId="{76220D15-0723-1730-B990-5B7EDADF2AA4}"/>
          </ac:grpSpMkLst>
        </pc:grpChg>
        <pc:picChg chg="add mod">
          <ac:chgData name="Rodrigo Fonseca" userId="a6cd8de2-58bc-4a88-bd41-fb3c10ea42c2" providerId="ADAL" clId="{A7FFE911-7877-46F1-ACD9-96D9449BF6B9}" dt="2024-07-08T18:05:04.090" v="1269"/>
          <ac:picMkLst>
            <pc:docMk/>
            <pc:sldMk cId="2484201585" sldId="2147483492"/>
            <ac:picMk id="21" creationId="{DDCB4F6B-9007-3D47-6CA7-1D6A98050A1D}"/>
          </ac:picMkLst>
        </pc:picChg>
        <pc:picChg chg="mod">
          <ac:chgData name="Rodrigo Fonseca" userId="a6cd8de2-58bc-4a88-bd41-fb3c10ea42c2" providerId="ADAL" clId="{A7FFE911-7877-46F1-ACD9-96D9449BF6B9}" dt="2024-07-08T18:05:04.090" v="1269"/>
          <ac:picMkLst>
            <pc:docMk/>
            <pc:sldMk cId="2484201585" sldId="2147483492"/>
            <ac:picMk id="24" creationId="{E8B33BE9-AFC0-58B1-AD87-9A8CE0089D04}"/>
          </ac:picMkLst>
        </pc:picChg>
        <pc:picChg chg="mod">
          <ac:chgData name="Rodrigo Fonseca" userId="a6cd8de2-58bc-4a88-bd41-fb3c10ea42c2" providerId="ADAL" clId="{A7FFE911-7877-46F1-ACD9-96D9449BF6B9}" dt="2024-07-08T18:05:04.090" v="1269"/>
          <ac:picMkLst>
            <pc:docMk/>
            <pc:sldMk cId="2484201585" sldId="2147483492"/>
            <ac:picMk id="27" creationId="{1A699530-D491-1A99-37C9-FABC8145A5AB}"/>
          </ac:picMkLst>
        </pc:picChg>
        <pc:picChg chg="mod">
          <ac:chgData name="Rodrigo Fonseca" userId="a6cd8de2-58bc-4a88-bd41-fb3c10ea42c2" providerId="ADAL" clId="{A7FFE911-7877-46F1-ACD9-96D9449BF6B9}" dt="2024-07-08T18:05:04.090" v="1269"/>
          <ac:picMkLst>
            <pc:docMk/>
            <pc:sldMk cId="2484201585" sldId="2147483492"/>
            <ac:picMk id="30" creationId="{ED1019B8-328F-CBBC-2C9F-47773C574E39}"/>
          </ac:picMkLst>
        </pc:picChg>
        <pc:picChg chg="add mod">
          <ac:chgData name="Rodrigo Fonseca" userId="a6cd8de2-58bc-4a88-bd41-fb3c10ea42c2" providerId="ADAL" clId="{A7FFE911-7877-46F1-ACD9-96D9449BF6B9}" dt="2024-07-08T18:05:04.090" v="1269"/>
          <ac:picMkLst>
            <pc:docMk/>
            <pc:sldMk cId="2484201585" sldId="2147483492"/>
            <ac:picMk id="31" creationId="{C84A6472-5CC1-6A23-7803-426A50433B36}"/>
          </ac:picMkLst>
        </pc:picChg>
        <pc:picChg chg="add mod">
          <ac:chgData name="Rodrigo Fonseca" userId="a6cd8de2-58bc-4a88-bd41-fb3c10ea42c2" providerId="ADAL" clId="{A7FFE911-7877-46F1-ACD9-96D9449BF6B9}" dt="2024-07-08T18:05:04.090" v="1269"/>
          <ac:picMkLst>
            <pc:docMk/>
            <pc:sldMk cId="2484201585" sldId="2147483492"/>
            <ac:picMk id="32" creationId="{64B46DD6-425A-FDB3-FC34-78F0974FD8CC}"/>
          </ac:picMkLst>
        </pc:picChg>
        <pc:picChg chg="del">
          <ac:chgData name="Rodrigo Fonseca" userId="a6cd8de2-58bc-4a88-bd41-fb3c10ea42c2" providerId="ADAL" clId="{A7FFE911-7877-46F1-ACD9-96D9449BF6B9}" dt="2024-07-08T18:05:03.105" v="1268" actId="478"/>
          <ac:picMkLst>
            <pc:docMk/>
            <pc:sldMk cId="2484201585" sldId="2147483492"/>
            <ac:picMk id="6146" creationId="{5295C6DA-E52D-5119-91B5-6C03EDA1DDC7}"/>
          </ac:picMkLst>
        </pc:picChg>
        <pc:cxnChg chg="add mod">
          <ac:chgData name="Rodrigo Fonseca" userId="a6cd8de2-58bc-4a88-bd41-fb3c10ea42c2" providerId="ADAL" clId="{A7FFE911-7877-46F1-ACD9-96D9449BF6B9}" dt="2024-07-08T18:05:04.090" v="1269"/>
          <ac:cxnSpMkLst>
            <pc:docMk/>
            <pc:sldMk cId="2484201585" sldId="2147483492"/>
            <ac:cxnSpMk id="4" creationId="{C408F162-9C7F-5C9D-34D7-E697351494D1}"/>
          </ac:cxnSpMkLst>
        </pc:cxnChg>
        <pc:cxnChg chg="add mod">
          <ac:chgData name="Rodrigo Fonseca" userId="a6cd8de2-58bc-4a88-bd41-fb3c10ea42c2" providerId="ADAL" clId="{A7FFE911-7877-46F1-ACD9-96D9449BF6B9}" dt="2024-07-08T18:05:04.090" v="1269"/>
          <ac:cxnSpMkLst>
            <pc:docMk/>
            <pc:sldMk cId="2484201585" sldId="2147483492"/>
            <ac:cxnSpMk id="5" creationId="{5A23B417-88B1-EBC5-286B-26E439B33C21}"/>
          </ac:cxnSpMkLst>
        </pc:cxnChg>
        <pc:cxnChg chg="add mod">
          <ac:chgData name="Rodrigo Fonseca" userId="a6cd8de2-58bc-4a88-bd41-fb3c10ea42c2" providerId="ADAL" clId="{A7FFE911-7877-46F1-ACD9-96D9449BF6B9}" dt="2024-07-08T18:05:04.090" v="1269"/>
          <ac:cxnSpMkLst>
            <pc:docMk/>
            <pc:sldMk cId="2484201585" sldId="2147483492"/>
            <ac:cxnSpMk id="8" creationId="{6F22A6FD-2DD8-93B0-C5A1-A86357F100CE}"/>
          </ac:cxnSpMkLst>
        </pc:cxnChg>
        <pc:cxnChg chg="add mod">
          <ac:chgData name="Rodrigo Fonseca" userId="a6cd8de2-58bc-4a88-bd41-fb3c10ea42c2" providerId="ADAL" clId="{A7FFE911-7877-46F1-ACD9-96D9449BF6B9}" dt="2024-07-08T18:05:04.090" v="1269"/>
          <ac:cxnSpMkLst>
            <pc:docMk/>
            <pc:sldMk cId="2484201585" sldId="2147483492"/>
            <ac:cxnSpMk id="9" creationId="{5ACD0839-C707-D692-C874-59CB79AF9B9D}"/>
          </ac:cxnSpMkLst>
        </pc:cxnChg>
        <pc:cxnChg chg="add mod">
          <ac:chgData name="Rodrigo Fonseca" userId="a6cd8de2-58bc-4a88-bd41-fb3c10ea42c2" providerId="ADAL" clId="{A7FFE911-7877-46F1-ACD9-96D9449BF6B9}" dt="2024-07-08T18:05:04.090" v="1269"/>
          <ac:cxnSpMkLst>
            <pc:docMk/>
            <pc:sldMk cId="2484201585" sldId="2147483492"/>
            <ac:cxnSpMk id="10" creationId="{0B05C596-73E3-746F-8582-C812177ED1C2}"/>
          </ac:cxnSpMkLst>
        </pc:cxnChg>
        <pc:cxnChg chg="add mod">
          <ac:chgData name="Rodrigo Fonseca" userId="a6cd8de2-58bc-4a88-bd41-fb3c10ea42c2" providerId="ADAL" clId="{A7FFE911-7877-46F1-ACD9-96D9449BF6B9}" dt="2024-07-08T18:05:04.090" v="1269"/>
          <ac:cxnSpMkLst>
            <pc:docMk/>
            <pc:sldMk cId="2484201585" sldId="2147483492"/>
            <ac:cxnSpMk id="11" creationId="{0810A2E6-3E76-1289-9D2A-38C9C59A68C5}"/>
          </ac:cxnSpMkLst>
        </pc:cxnChg>
        <pc:cxnChg chg="add mod">
          <ac:chgData name="Rodrigo Fonseca" userId="a6cd8de2-58bc-4a88-bd41-fb3c10ea42c2" providerId="ADAL" clId="{A7FFE911-7877-46F1-ACD9-96D9449BF6B9}" dt="2024-07-08T18:05:04.090" v="1269"/>
          <ac:cxnSpMkLst>
            <pc:docMk/>
            <pc:sldMk cId="2484201585" sldId="2147483492"/>
            <ac:cxnSpMk id="33" creationId="{D9C83FCE-AB86-C972-CD72-CB048449B9E4}"/>
          </ac:cxnSpMkLst>
        </pc:cxnChg>
      </pc:sldChg>
      <pc:sldChg chg="modSp new mod modNotesTx">
        <pc:chgData name="Rodrigo Fonseca" userId="a6cd8de2-58bc-4a88-bd41-fb3c10ea42c2" providerId="ADAL" clId="{A7FFE911-7877-46F1-ACD9-96D9449BF6B9}" dt="2024-09-04T15:48:56.255" v="4739" actId="6549"/>
        <pc:sldMkLst>
          <pc:docMk/>
          <pc:sldMk cId="2359068051" sldId="2147483493"/>
        </pc:sldMkLst>
        <pc:spChg chg="mod">
          <ac:chgData name="Rodrigo Fonseca" userId="a6cd8de2-58bc-4a88-bd41-fb3c10ea42c2" providerId="ADAL" clId="{A7FFE911-7877-46F1-ACD9-96D9449BF6B9}" dt="2024-07-08T18:07:57.944" v="1292" actId="6549"/>
          <ac:spMkLst>
            <pc:docMk/>
            <pc:sldMk cId="2359068051" sldId="2147483493"/>
            <ac:spMk id="2" creationId="{1D0F202D-4078-0734-8B90-14329ADFEDEA}"/>
          </ac:spMkLst>
        </pc:spChg>
        <pc:spChg chg="mod">
          <ac:chgData name="Rodrigo Fonseca" userId="a6cd8de2-58bc-4a88-bd41-fb3c10ea42c2" providerId="ADAL" clId="{A7FFE911-7877-46F1-ACD9-96D9449BF6B9}" dt="2024-09-04T15:48:56.255" v="4739" actId="6549"/>
          <ac:spMkLst>
            <pc:docMk/>
            <pc:sldMk cId="2359068051" sldId="2147483493"/>
            <ac:spMk id="3" creationId="{148E9A0B-07C9-50DC-D39A-3588B483870B}"/>
          </ac:spMkLst>
        </pc:spChg>
      </pc:sldChg>
      <pc:sldChg chg="modSp new mod modNotesTx">
        <pc:chgData name="Rodrigo Fonseca" userId="a6cd8de2-58bc-4a88-bd41-fb3c10ea42c2" providerId="ADAL" clId="{A7FFE911-7877-46F1-ACD9-96D9449BF6B9}" dt="2024-07-08T18:13:00.022" v="1473" actId="6549"/>
        <pc:sldMkLst>
          <pc:docMk/>
          <pc:sldMk cId="924034415" sldId="2147483494"/>
        </pc:sldMkLst>
        <pc:spChg chg="mod">
          <ac:chgData name="Rodrigo Fonseca" userId="a6cd8de2-58bc-4a88-bd41-fb3c10ea42c2" providerId="ADAL" clId="{A7FFE911-7877-46F1-ACD9-96D9449BF6B9}" dt="2024-07-08T18:09:15.779" v="1304"/>
          <ac:spMkLst>
            <pc:docMk/>
            <pc:sldMk cId="924034415" sldId="2147483494"/>
            <ac:spMk id="2" creationId="{5135FD6B-4840-F307-1D46-342644F5D623}"/>
          </ac:spMkLst>
        </pc:spChg>
        <pc:spChg chg="mod">
          <ac:chgData name="Rodrigo Fonseca" userId="a6cd8de2-58bc-4a88-bd41-fb3c10ea42c2" providerId="ADAL" clId="{A7FFE911-7877-46F1-ACD9-96D9449BF6B9}" dt="2024-07-08T18:13:00.022" v="1473" actId="6549"/>
          <ac:spMkLst>
            <pc:docMk/>
            <pc:sldMk cId="924034415" sldId="2147483494"/>
            <ac:spMk id="3" creationId="{09A989C4-2E2E-8F5E-9AA0-70AFED9C3C81}"/>
          </ac:spMkLst>
        </pc:spChg>
      </pc:sldChg>
      <pc:sldChg chg="modSp add mod">
        <pc:chgData name="Rodrigo Fonseca" userId="a6cd8de2-58bc-4a88-bd41-fb3c10ea42c2" providerId="ADAL" clId="{A7FFE911-7877-46F1-ACD9-96D9449BF6B9}" dt="2024-07-08T18:13:06.488" v="1475" actId="6549"/>
        <pc:sldMkLst>
          <pc:docMk/>
          <pc:sldMk cId="3561441958" sldId="2147483495"/>
        </pc:sldMkLst>
        <pc:spChg chg="mod">
          <ac:chgData name="Rodrigo Fonseca" userId="a6cd8de2-58bc-4a88-bd41-fb3c10ea42c2" providerId="ADAL" clId="{A7FFE911-7877-46F1-ACD9-96D9449BF6B9}" dt="2024-07-08T18:13:06.488" v="1475" actId="6549"/>
          <ac:spMkLst>
            <pc:docMk/>
            <pc:sldMk cId="3561441958" sldId="2147483495"/>
            <ac:spMk id="3" creationId="{09A989C4-2E2E-8F5E-9AA0-70AFED9C3C81}"/>
          </ac:spMkLst>
        </pc:spChg>
      </pc:sldChg>
      <pc:sldChg chg="modSp add mod modNotesTx">
        <pc:chgData name="Rodrigo Fonseca" userId="a6cd8de2-58bc-4a88-bd41-fb3c10ea42c2" providerId="ADAL" clId="{A7FFE911-7877-46F1-ACD9-96D9449BF6B9}" dt="2024-09-04T15:59:00.393" v="4743"/>
        <pc:sldMkLst>
          <pc:docMk/>
          <pc:sldMk cId="2061277432" sldId="2147483496"/>
        </pc:sldMkLst>
        <pc:spChg chg="mod">
          <ac:chgData name="Rodrigo Fonseca" userId="a6cd8de2-58bc-4a88-bd41-fb3c10ea42c2" providerId="ADAL" clId="{A7FFE911-7877-46F1-ACD9-96D9449BF6B9}" dt="2024-09-04T15:59:00.393" v="4743"/>
          <ac:spMkLst>
            <pc:docMk/>
            <pc:sldMk cId="2061277432" sldId="2147483496"/>
            <ac:spMk id="3" creationId="{4738E3B7-3799-AC32-57D1-2936586730DE}"/>
          </ac:spMkLst>
        </pc:spChg>
      </pc:sldChg>
      <pc:sldChg chg="addSp modSp add mod">
        <pc:chgData name="Rodrigo Fonseca" userId="a6cd8de2-58bc-4a88-bd41-fb3c10ea42c2" providerId="ADAL" clId="{A7FFE911-7877-46F1-ACD9-96D9449BF6B9}" dt="2024-09-04T15:59:13.545" v="4744"/>
        <pc:sldMkLst>
          <pc:docMk/>
          <pc:sldMk cId="1665332193" sldId="2147483497"/>
        </pc:sldMkLst>
        <pc:spChg chg="mod">
          <ac:chgData name="Rodrigo Fonseca" userId="a6cd8de2-58bc-4a88-bd41-fb3c10ea42c2" providerId="ADAL" clId="{A7FFE911-7877-46F1-ACD9-96D9449BF6B9}" dt="2024-09-04T15:59:13.545" v="4744"/>
          <ac:spMkLst>
            <pc:docMk/>
            <pc:sldMk cId="1665332193" sldId="2147483497"/>
            <ac:spMk id="3" creationId="{4738E3B7-3799-AC32-57D1-2936586730DE}"/>
          </ac:spMkLst>
        </pc:spChg>
        <pc:picChg chg="add mod">
          <ac:chgData name="Rodrigo Fonseca" userId="a6cd8de2-58bc-4a88-bd41-fb3c10ea42c2" providerId="ADAL" clId="{A7FFE911-7877-46F1-ACD9-96D9449BF6B9}" dt="2024-07-08T18:19:44.214" v="1586" actId="1076"/>
          <ac:picMkLst>
            <pc:docMk/>
            <pc:sldMk cId="1665332193" sldId="2147483497"/>
            <ac:picMk id="7170" creationId="{725BE219-3B11-3F6B-F9DA-76481AEDFCF5}"/>
          </ac:picMkLst>
        </pc:picChg>
      </pc:sldChg>
      <pc:sldChg chg="modSp new mod modNotesTx">
        <pc:chgData name="Rodrigo Fonseca" userId="a6cd8de2-58bc-4a88-bd41-fb3c10ea42c2" providerId="ADAL" clId="{A7FFE911-7877-46F1-ACD9-96D9449BF6B9}" dt="2024-07-24T14:40:17.840" v="4547" actId="790"/>
        <pc:sldMkLst>
          <pc:docMk/>
          <pc:sldMk cId="2113755972" sldId="2147483498"/>
        </pc:sldMkLst>
        <pc:spChg chg="mod">
          <ac:chgData name="Rodrigo Fonseca" userId="a6cd8de2-58bc-4a88-bd41-fb3c10ea42c2" providerId="ADAL" clId="{A7FFE911-7877-46F1-ACD9-96D9449BF6B9}" dt="2024-07-24T14:40:17.840" v="4547" actId="790"/>
          <ac:spMkLst>
            <pc:docMk/>
            <pc:sldMk cId="2113755972" sldId="2147483498"/>
            <ac:spMk id="2" creationId="{8BFDDC2F-A064-EF80-9DBB-9FFA37383227}"/>
          </ac:spMkLst>
        </pc:spChg>
        <pc:spChg chg="mod">
          <ac:chgData name="Rodrigo Fonseca" userId="a6cd8de2-58bc-4a88-bd41-fb3c10ea42c2" providerId="ADAL" clId="{A7FFE911-7877-46F1-ACD9-96D9449BF6B9}" dt="2024-07-23T19:23:53.678" v="3377" actId="6549"/>
          <ac:spMkLst>
            <pc:docMk/>
            <pc:sldMk cId="2113755972" sldId="2147483498"/>
            <ac:spMk id="3" creationId="{FAC66AA4-6D43-D7C6-2C7C-DAFD996D23A2}"/>
          </ac:spMkLst>
        </pc:spChg>
      </pc:sldChg>
      <pc:sldChg chg="addSp modSp add mod modNotesTx">
        <pc:chgData name="Rodrigo Fonseca" userId="a6cd8de2-58bc-4a88-bd41-fb3c10ea42c2" providerId="ADAL" clId="{A7FFE911-7877-46F1-ACD9-96D9449BF6B9}" dt="2024-07-24T14:40:32.499" v="4550" actId="33524"/>
        <pc:sldMkLst>
          <pc:docMk/>
          <pc:sldMk cId="4083334430" sldId="2147483499"/>
        </pc:sldMkLst>
        <pc:spChg chg="mod">
          <ac:chgData name="Rodrigo Fonseca" userId="a6cd8de2-58bc-4a88-bd41-fb3c10ea42c2" providerId="ADAL" clId="{A7FFE911-7877-46F1-ACD9-96D9449BF6B9}" dt="2024-07-24T14:40:26.323" v="4548" actId="790"/>
          <ac:spMkLst>
            <pc:docMk/>
            <pc:sldMk cId="4083334430" sldId="2147483499"/>
            <ac:spMk id="2" creationId="{8BFDDC2F-A064-EF80-9DBB-9FFA37383227}"/>
          </ac:spMkLst>
        </pc:spChg>
        <pc:spChg chg="mod">
          <ac:chgData name="Rodrigo Fonseca" userId="a6cd8de2-58bc-4a88-bd41-fb3c10ea42c2" providerId="ADAL" clId="{A7FFE911-7877-46F1-ACD9-96D9449BF6B9}" dt="2024-07-24T14:40:32.499" v="4550" actId="33524"/>
          <ac:spMkLst>
            <pc:docMk/>
            <pc:sldMk cId="4083334430" sldId="2147483499"/>
            <ac:spMk id="3" creationId="{FAC66AA4-6D43-D7C6-2C7C-DAFD996D23A2}"/>
          </ac:spMkLst>
        </pc:spChg>
        <pc:picChg chg="add mod">
          <ac:chgData name="Rodrigo Fonseca" userId="a6cd8de2-58bc-4a88-bd41-fb3c10ea42c2" providerId="ADAL" clId="{A7FFE911-7877-46F1-ACD9-96D9449BF6B9}" dt="2024-07-08T18:22:23.039" v="1648" actId="1076"/>
          <ac:picMkLst>
            <pc:docMk/>
            <pc:sldMk cId="4083334430" sldId="2147483499"/>
            <ac:picMk id="8194" creationId="{A578A4DA-49E9-5570-3D81-4AFFA59FBC26}"/>
          </ac:picMkLst>
        </pc:picChg>
      </pc:sldChg>
      <pc:sldChg chg="delSp modSp add mod">
        <pc:chgData name="Rodrigo Fonseca" userId="a6cd8de2-58bc-4a88-bd41-fb3c10ea42c2" providerId="ADAL" clId="{A7FFE911-7877-46F1-ACD9-96D9449BF6B9}" dt="2024-07-24T14:40:52.054" v="4559" actId="6549"/>
        <pc:sldMkLst>
          <pc:docMk/>
          <pc:sldMk cId="1103645311" sldId="2147483500"/>
        </pc:sldMkLst>
        <pc:spChg chg="mod">
          <ac:chgData name="Rodrigo Fonseca" userId="a6cd8de2-58bc-4a88-bd41-fb3c10ea42c2" providerId="ADAL" clId="{A7FFE911-7877-46F1-ACD9-96D9449BF6B9}" dt="2024-07-24T14:40:52.054" v="4559" actId="6549"/>
          <ac:spMkLst>
            <pc:docMk/>
            <pc:sldMk cId="1103645311" sldId="2147483500"/>
            <ac:spMk id="3" creationId="{FAC66AA4-6D43-D7C6-2C7C-DAFD996D23A2}"/>
          </ac:spMkLst>
        </pc:spChg>
        <pc:picChg chg="del">
          <ac:chgData name="Rodrigo Fonseca" userId="a6cd8de2-58bc-4a88-bd41-fb3c10ea42c2" providerId="ADAL" clId="{A7FFE911-7877-46F1-ACD9-96D9449BF6B9}" dt="2024-07-08T18:24:39.541" v="1911" actId="478"/>
          <ac:picMkLst>
            <pc:docMk/>
            <pc:sldMk cId="1103645311" sldId="2147483500"/>
            <ac:picMk id="8194" creationId="{A578A4DA-49E9-5570-3D81-4AFFA59FBC26}"/>
          </ac:picMkLst>
        </pc:picChg>
      </pc:sldChg>
      <pc:sldChg chg="modSp new del mod modNotesTx">
        <pc:chgData name="Rodrigo Fonseca" userId="a6cd8de2-58bc-4a88-bd41-fb3c10ea42c2" providerId="ADAL" clId="{A7FFE911-7877-46F1-ACD9-96D9449BF6B9}" dt="2024-07-08T18:41:12.104" v="2173" actId="47"/>
        <pc:sldMkLst>
          <pc:docMk/>
          <pc:sldMk cId="4117906432" sldId="2147483501"/>
        </pc:sldMkLst>
        <pc:spChg chg="mod">
          <ac:chgData name="Rodrigo Fonseca" userId="a6cd8de2-58bc-4a88-bd41-fb3c10ea42c2" providerId="ADAL" clId="{A7FFE911-7877-46F1-ACD9-96D9449BF6B9}" dt="2024-07-08T18:30:47.993" v="2057" actId="20577"/>
          <ac:spMkLst>
            <pc:docMk/>
            <pc:sldMk cId="4117906432" sldId="2147483501"/>
            <ac:spMk id="2" creationId="{52AF8A86-4538-8220-F58D-91206F662275}"/>
          </ac:spMkLst>
        </pc:spChg>
      </pc:sldChg>
      <pc:sldChg chg="addSp delSp modSp add del mod modShow modCm">
        <pc:chgData name="Rodrigo Fonseca" userId="a6cd8de2-58bc-4a88-bd41-fb3c10ea42c2" providerId="ADAL" clId="{A7FFE911-7877-46F1-ACD9-96D9449BF6B9}" dt="2024-08-22T20:30:00.778" v="4662" actId="47"/>
        <pc:sldMkLst>
          <pc:docMk/>
          <pc:sldMk cId="1231158164" sldId="2147483502"/>
        </pc:sldMkLst>
        <pc:spChg chg="mod">
          <ac:chgData name="Rodrigo Fonseca" userId="a6cd8de2-58bc-4a88-bd41-fb3c10ea42c2" providerId="ADAL" clId="{A7FFE911-7877-46F1-ACD9-96D9449BF6B9}" dt="2024-07-08T18:43:28.757" v="2193" actId="790"/>
          <ac:spMkLst>
            <pc:docMk/>
            <pc:sldMk cId="1231158164" sldId="2147483502"/>
            <ac:spMk id="2" creationId="{52AF8A86-4538-8220-F58D-91206F662275}"/>
          </ac:spMkLst>
        </pc:spChg>
        <pc:spChg chg="del">
          <ac:chgData name="Rodrigo Fonseca" userId="a6cd8de2-58bc-4a88-bd41-fb3c10ea42c2" providerId="ADAL" clId="{A7FFE911-7877-46F1-ACD9-96D9449BF6B9}" dt="2024-07-08T18:42:53.625" v="2174" actId="478"/>
          <ac:spMkLst>
            <pc:docMk/>
            <pc:sldMk cId="1231158164" sldId="2147483502"/>
            <ac:spMk id="3" creationId="{A6222DA2-8EE2-ADDB-3B6E-48EA736EF636}"/>
          </ac:spMkLst>
        </pc:spChg>
        <pc:spChg chg="add mod">
          <ac:chgData name="Rodrigo Fonseca" userId="a6cd8de2-58bc-4a88-bd41-fb3c10ea42c2" providerId="ADAL" clId="{A7FFE911-7877-46F1-ACD9-96D9449BF6B9}" dt="2024-07-08T18:42:58.385" v="2176" actId="1076"/>
          <ac:spMkLst>
            <pc:docMk/>
            <pc:sldMk cId="1231158164" sldId="2147483502"/>
            <ac:spMk id="4" creationId="{127F1733-36A3-F497-E0D5-D8DBB59B5E8C}"/>
          </ac:spMkLst>
        </pc:spChg>
        <pc:spChg chg="add mod">
          <ac:chgData name="Rodrigo Fonseca" userId="a6cd8de2-58bc-4a88-bd41-fb3c10ea42c2" providerId="ADAL" clId="{A7FFE911-7877-46F1-ACD9-96D9449BF6B9}" dt="2024-07-08T18:42:58.385" v="2176" actId="1076"/>
          <ac:spMkLst>
            <pc:docMk/>
            <pc:sldMk cId="1231158164" sldId="2147483502"/>
            <ac:spMk id="5" creationId="{682C4D6E-765E-0EDE-AF2A-1BF530323D9C}"/>
          </ac:spMkLst>
        </pc:spChg>
        <pc:spChg chg="add mod">
          <ac:chgData name="Rodrigo Fonseca" userId="a6cd8de2-58bc-4a88-bd41-fb3c10ea42c2" providerId="ADAL" clId="{A7FFE911-7877-46F1-ACD9-96D9449BF6B9}" dt="2024-07-08T18:42:58.385" v="2176" actId="1076"/>
          <ac:spMkLst>
            <pc:docMk/>
            <pc:sldMk cId="1231158164" sldId="2147483502"/>
            <ac:spMk id="6" creationId="{26463BA3-1AFD-113F-1AE7-7657E6CFC0AA}"/>
          </ac:spMkLst>
        </pc:spChg>
        <pc:spChg chg="add mod">
          <ac:chgData name="Rodrigo Fonseca" userId="a6cd8de2-58bc-4a88-bd41-fb3c10ea42c2" providerId="ADAL" clId="{A7FFE911-7877-46F1-ACD9-96D9449BF6B9}" dt="2024-07-08T18:42:58.385" v="2176" actId="1076"/>
          <ac:spMkLst>
            <pc:docMk/>
            <pc:sldMk cId="1231158164" sldId="2147483502"/>
            <ac:spMk id="7" creationId="{EADEDCFE-837D-A35B-FD78-CA2F2A132F2C}"/>
          </ac:spMkLst>
        </pc:spChg>
        <pc:spChg chg="add mod">
          <ac:chgData name="Rodrigo Fonseca" userId="a6cd8de2-58bc-4a88-bd41-fb3c10ea42c2" providerId="ADAL" clId="{A7FFE911-7877-46F1-ACD9-96D9449BF6B9}" dt="2024-07-08T18:42:58.385" v="2176" actId="1076"/>
          <ac:spMkLst>
            <pc:docMk/>
            <pc:sldMk cId="1231158164" sldId="2147483502"/>
            <ac:spMk id="8" creationId="{F864B994-741D-A898-B2CA-2E4732F563F9}"/>
          </ac:spMkLst>
        </pc:spChg>
        <pc:spChg chg="add mod">
          <ac:chgData name="Rodrigo Fonseca" userId="a6cd8de2-58bc-4a88-bd41-fb3c10ea42c2" providerId="ADAL" clId="{A7FFE911-7877-46F1-ACD9-96D9449BF6B9}" dt="2024-07-08T18:42:58.385" v="2176" actId="1076"/>
          <ac:spMkLst>
            <pc:docMk/>
            <pc:sldMk cId="1231158164" sldId="2147483502"/>
            <ac:spMk id="13" creationId="{47052630-2C91-9D99-45E5-176F279CBE78}"/>
          </ac:spMkLst>
        </pc:spChg>
        <pc:spChg chg="add mod">
          <ac:chgData name="Rodrigo Fonseca" userId="a6cd8de2-58bc-4a88-bd41-fb3c10ea42c2" providerId="ADAL" clId="{A7FFE911-7877-46F1-ACD9-96D9449BF6B9}" dt="2024-07-08T18:42:58.385" v="2176" actId="1076"/>
          <ac:spMkLst>
            <pc:docMk/>
            <pc:sldMk cId="1231158164" sldId="2147483502"/>
            <ac:spMk id="14" creationId="{5F8A74CB-492F-68F4-E2A7-6BA036C9BB02}"/>
          </ac:spMkLst>
        </pc:spChg>
        <pc:spChg chg="add mod">
          <ac:chgData name="Rodrigo Fonseca" userId="a6cd8de2-58bc-4a88-bd41-fb3c10ea42c2" providerId="ADAL" clId="{A7FFE911-7877-46F1-ACD9-96D9449BF6B9}" dt="2024-07-08T18:42:58.385" v="2176" actId="1076"/>
          <ac:spMkLst>
            <pc:docMk/>
            <pc:sldMk cId="1231158164" sldId="2147483502"/>
            <ac:spMk id="15" creationId="{E93A632B-F0F0-8ED2-7BB0-C490C4C67E76}"/>
          </ac:spMkLst>
        </pc:spChg>
        <pc:spChg chg="mod">
          <ac:chgData name="Rodrigo Fonseca" userId="a6cd8de2-58bc-4a88-bd41-fb3c10ea42c2" providerId="ADAL" clId="{A7FFE911-7877-46F1-ACD9-96D9449BF6B9}" dt="2024-07-08T18:42:58.385" v="2176" actId="1076"/>
          <ac:spMkLst>
            <pc:docMk/>
            <pc:sldMk cId="1231158164" sldId="2147483502"/>
            <ac:spMk id="17" creationId="{C6AF661C-D7DA-19ED-250C-3ECC9D75D9BD}"/>
          </ac:spMkLst>
        </pc:spChg>
        <pc:spChg chg="mod">
          <ac:chgData name="Rodrigo Fonseca" userId="a6cd8de2-58bc-4a88-bd41-fb3c10ea42c2" providerId="ADAL" clId="{A7FFE911-7877-46F1-ACD9-96D9449BF6B9}" dt="2024-07-08T18:42:58.385" v="2176" actId="1076"/>
          <ac:spMkLst>
            <pc:docMk/>
            <pc:sldMk cId="1231158164" sldId="2147483502"/>
            <ac:spMk id="18" creationId="{C5AEE1DE-DFD0-C16F-3D9E-D1D888034333}"/>
          </ac:spMkLst>
        </pc:spChg>
        <pc:spChg chg="add mod">
          <ac:chgData name="Rodrigo Fonseca" userId="a6cd8de2-58bc-4a88-bd41-fb3c10ea42c2" providerId="ADAL" clId="{A7FFE911-7877-46F1-ACD9-96D9449BF6B9}" dt="2024-07-08T18:42:58.385" v="2176" actId="1076"/>
          <ac:spMkLst>
            <pc:docMk/>
            <pc:sldMk cId="1231158164" sldId="2147483502"/>
            <ac:spMk id="20" creationId="{8B99CFF3-AE34-D770-D4C0-9E795361746E}"/>
          </ac:spMkLst>
        </pc:spChg>
        <pc:spChg chg="add mod">
          <ac:chgData name="Rodrigo Fonseca" userId="a6cd8de2-58bc-4a88-bd41-fb3c10ea42c2" providerId="ADAL" clId="{A7FFE911-7877-46F1-ACD9-96D9449BF6B9}" dt="2024-07-08T18:42:58.385" v="2176" actId="1076"/>
          <ac:spMkLst>
            <pc:docMk/>
            <pc:sldMk cId="1231158164" sldId="2147483502"/>
            <ac:spMk id="21" creationId="{63E6ADA5-BF11-4A5A-1515-8382F9907EF1}"/>
          </ac:spMkLst>
        </pc:spChg>
        <pc:spChg chg="add mod">
          <ac:chgData name="Rodrigo Fonseca" userId="a6cd8de2-58bc-4a88-bd41-fb3c10ea42c2" providerId="ADAL" clId="{A7FFE911-7877-46F1-ACD9-96D9449BF6B9}" dt="2024-07-08T18:42:58.385" v="2176" actId="1076"/>
          <ac:spMkLst>
            <pc:docMk/>
            <pc:sldMk cId="1231158164" sldId="2147483502"/>
            <ac:spMk id="22" creationId="{E5A48DFE-EDD5-32CF-6E8F-7189B61F5DC1}"/>
          </ac:spMkLst>
        </pc:spChg>
        <pc:spChg chg="add mod">
          <ac:chgData name="Rodrigo Fonseca" userId="a6cd8de2-58bc-4a88-bd41-fb3c10ea42c2" providerId="ADAL" clId="{A7FFE911-7877-46F1-ACD9-96D9449BF6B9}" dt="2024-07-08T18:42:58.385" v="2176" actId="1076"/>
          <ac:spMkLst>
            <pc:docMk/>
            <pc:sldMk cId="1231158164" sldId="2147483502"/>
            <ac:spMk id="23" creationId="{A4B42998-87A7-D7E2-3C78-0727B4A716BE}"/>
          </ac:spMkLst>
        </pc:spChg>
        <pc:spChg chg="mod">
          <ac:chgData name="Rodrigo Fonseca" userId="a6cd8de2-58bc-4a88-bd41-fb3c10ea42c2" providerId="ADAL" clId="{A7FFE911-7877-46F1-ACD9-96D9449BF6B9}" dt="2024-07-08T18:42:58.385" v="2176" actId="1076"/>
          <ac:spMkLst>
            <pc:docMk/>
            <pc:sldMk cId="1231158164" sldId="2147483502"/>
            <ac:spMk id="25" creationId="{A5704A7A-D9CB-9662-BCAE-D24978652C21}"/>
          </ac:spMkLst>
        </pc:spChg>
        <pc:spChg chg="mod">
          <ac:chgData name="Rodrigo Fonseca" userId="a6cd8de2-58bc-4a88-bd41-fb3c10ea42c2" providerId="ADAL" clId="{A7FFE911-7877-46F1-ACD9-96D9449BF6B9}" dt="2024-07-08T18:42:58.385" v="2176" actId="1076"/>
          <ac:spMkLst>
            <pc:docMk/>
            <pc:sldMk cId="1231158164" sldId="2147483502"/>
            <ac:spMk id="30" creationId="{89748511-F567-5A21-CA46-09D09E62A155}"/>
          </ac:spMkLst>
        </pc:spChg>
        <pc:spChg chg="mod">
          <ac:chgData name="Rodrigo Fonseca" userId="a6cd8de2-58bc-4a88-bd41-fb3c10ea42c2" providerId="ADAL" clId="{A7FFE911-7877-46F1-ACD9-96D9449BF6B9}" dt="2024-07-08T18:42:58.385" v="2176" actId="1076"/>
          <ac:spMkLst>
            <pc:docMk/>
            <pc:sldMk cId="1231158164" sldId="2147483502"/>
            <ac:spMk id="31" creationId="{DE6D8A47-C174-9BEF-A61E-D4A91087139E}"/>
          </ac:spMkLst>
        </pc:spChg>
        <pc:spChg chg="mod">
          <ac:chgData name="Rodrigo Fonseca" userId="a6cd8de2-58bc-4a88-bd41-fb3c10ea42c2" providerId="ADAL" clId="{A7FFE911-7877-46F1-ACD9-96D9449BF6B9}" dt="2024-07-08T18:42:58.385" v="2176" actId="1076"/>
          <ac:spMkLst>
            <pc:docMk/>
            <pc:sldMk cId="1231158164" sldId="2147483502"/>
            <ac:spMk id="32" creationId="{A1FBF076-B4CA-69D9-A34F-DA6346C2026C}"/>
          </ac:spMkLst>
        </pc:spChg>
        <pc:spChg chg="mod">
          <ac:chgData name="Rodrigo Fonseca" userId="a6cd8de2-58bc-4a88-bd41-fb3c10ea42c2" providerId="ADAL" clId="{A7FFE911-7877-46F1-ACD9-96D9449BF6B9}" dt="2024-07-08T18:42:58.385" v="2176" actId="1076"/>
          <ac:spMkLst>
            <pc:docMk/>
            <pc:sldMk cId="1231158164" sldId="2147483502"/>
            <ac:spMk id="33" creationId="{677B6874-F263-9E3E-131F-0A4D54E7180F}"/>
          </ac:spMkLst>
        </pc:spChg>
        <pc:spChg chg="mod">
          <ac:chgData name="Rodrigo Fonseca" userId="a6cd8de2-58bc-4a88-bd41-fb3c10ea42c2" providerId="ADAL" clId="{A7FFE911-7877-46F1-ACD9-96D9449BF6B9}" dt="2024-07-08T18:42:58.385" v="2176" actId="1076"/>
          <ac:spMkLst>
            <pc:docMk/>
            <pc:sldMk cId="1231158164" sldId="2147483502"/>
            <ac:spMk id="34" creationId="{969F77AD-8ADB-ACEE-064D-2427C4E3E888}"/>
          </ac:spMkLst>
        </pc:spChg>
        <pc:spChg chg="mod">
          <ac:chgData name="Rodrigo Fonseca" userId="a6cd8de2-58bc-4a88-bd41-fb3c10ea42c2" providerId="ADAL" clId="{A7FFE911-7877-46F1-ACD9-96D9449BF6B9}" dt="2024-07-08T18:42:58.385" v="2176" actId="1076"/>
          <ac:spMkLst>
            <pc:docMk/>
            <pc:sldMk cId="1231158164" sldId="2147483502"/>
            <ac:spMk id="35" creationId="{C8B33284-0CB9-3B21-B14C-A21C9688650E}"/>
          </ac:spMkLst>
        </pc:spChg>
        <pc:spChg chg="mod">
          <ac:chgData name="Rodrigo Fonseca" userId="a6cd8de2-58bc-4a88-bd41-fb3c10ea42c2" providerId="ADAL" clId="{A7FFE911-7877-46F1-ACD9-96D9449BF6B9}" dt="2024-07-08T18:42:58.385" v="2176" actId="1076"/>
          <ac:spMkLst>
            <pc:docMk/>
            <pc:sldMk cId="1231158164" sldId="2147483502"/>
            <ac:spMk id="36" creationId="{6DA501A8-F4D4-9E2A-8E20-F43323FB45A4}"/>
          </ac:spMkLst>
        </pc:spChg>
        <pc:spChg chg="mod">
          <ac:chgData name="Rodrigo Fonseca" userId="a6cd8de2-58bc-4a88-bd41-fb3c10ea42c2" providerId="ADAL" clId="{A7FFE911-7877-46F1-ACD9-96D9449BF6B9}" dt="2024-07-08T18:42:58.385" v="2176" actId="1076"/>
          <ac:spMkLst>
            <pc:docMk/>
            <pc:sldMk cId="1231158164" sldId="2147483502"/>
            <ac:spMk id="37" creationId="{769E1799-BCD7-3685-EA32-6DED112BE6BE}"/>
          </ac:spMkLst>
        </pc:spChg>
        <pc:spChg chg="mod">
          <ac:chgData name="Rodrigo Fonseca" userId="a6cd8de2-58bc-4a88-bd41-fb3c10ea42c2" providerId="ADAL" clId="{A7FFE911-7877-46F1-ACD9-96D9449BF6B9}" dt="2024-07-08T18:42:58.385" v="2176" actId="1076"/>
          <ac:spMkLst>
            <pc:docMk/>
            <pc:sldMk cId="1231158164" sldId="2147483502"/>
            <ac:spMk id="38" creationId="{565E5B23-ABC5-7250-2DCE-82D4E32837B6}"/>
          </ac:spMkLst>
        </pc:spChg>
        <pc:spChg chg="mod">
          <ac:chgData name="Rodrigo Fonseca" userId="a6cd8de2-58bc-4a88-bd41-fb3c10ea42c2" providerId="ADAL" clId="{A7FFE911-7877-46F1-ACD9-96D9449BF6B9}" dt="2024-07-08T18:42:58.385" v="2176" actId="1076"/>
          <ac:spMkLst>
            <pc:docMk/>
            <pc:sldMk cId="1231158164" sldId="2147483502"/>
            <ac:spMk id="39" creationId="{AA52F7F6-D518-07BA-C2CB-ACBF31EE4AF7}"/>
          </ac:spMkLst>
        </pc:spChg>
        <pc:spChg chg="mod">
          <ac:chgData name="Rodrigo Fonseca" userId="a6cd8de2-58bc-4a88-bd41-fb3c10ea42c2" providerId="ADAL" clId="{A7FFE911-7877-46F1-ACD9-96D9449BF6B9}" dt="2024-07-08T18:42:58.385" v="2176" actId="1076"/>
          <ac:spMkLst>
            <pc:docMk/>
            <pc:sldMk cId="1231158164" sldId="2147483502"/>
            <ac:spMk id="40" creationId="{F79F6812-7CF8-431F-9ADF-A3C4292914E1}"/>
          </ac:spMkLst>
        </pc:spChg>
        <pc:spChg chg="add mod">
          <ac:chgData name="Rodrigo Fonseca" userId="a6cd8de2-58bc-4a88-bd41-fb3c10ea42c2" providerId="ADAL" clId="{A7FFE911-7877-46F1-ACD9-96D9449BF6B9}" dt="2024-07-08T18:42:58.385" v="2176" actId="1076"/>
          <ac:spMkLst>
            <pc:docMk/>
            <pc:sldMk cId="1231158164" sldId="2147483502"/>
            <ac:spMk id="41" creationId="{FD1913B6-2AEE-ED5C-28F1-986522FB9337}"/>
          </ac:spMkLst>
        </pc:spChg>
        <pc:spChg chg="mod">
          <ac:chgData name="Rodrigo Fonseca" userId="a6cd8de2-58bc-4a88-bd41-fb3c10ea42c2" providerId="ADAL" clId="{A7FFE911-7877-46F1-ACD9-96D9449BF6B9}" dt="2024-07-08T18:42:58.385" v="2176" actId="1076"/>
          <ac:spMkLst>
            <pc:docMk/>
            <pc:sldMk cId="1231158164" sldId="2147483502"/>
            <ac:spMk id="43" creationId="{7769248C-15F2-9992-F21B-4DCE97294875}"/>
          </ac:spMkLst>
        </pc:spChg>
        <pc:spChg chg="mod">
          <ac:chgData name="Rodrigo Fonseca" userId="a6cd8de2-58bc-4a88-bd41-fb3c10ea42c2" providerId="ADAL" clId="{A7FFE911-7877-46F1-ACD9-96D9449BF6B9}" dt="2024-07-08T18:42:58.385" v="2176" actId="1076"/>
          <ac:spMkLst>
            <pc:docMk/>
            <pc:sldMk cId="1231158164" sldId="2147483502"/>
            <ac:spMk id="46" creationId="{BF4D658D-2A69-3AC9-0133-E2983CB9DE27}"/>
          </ac:spMkLst>
        </pc:spChg>
        <pc:spChg chg="mod">
          <ac:chgData name="Rodrigo Fonseca" userId="a6cd8de2-58bc-4a88-bd41-fb3c10ea42c2" providerId="ADAL" clId="{A7FFE911-7877-46F1-ACD9-96D9449BF6B9}" dt="2024-07-08T18:42:58.385" v="2176" actId="1076"/>
          <ac:spMkLst>
            <pc:docMk/>
            <pc:sldMk cId="1231158164" sldId="2147483502"/>
            <ac:spMk id="47" creationId="{3E26EEA2-77B6-9859-E445-E4F1F5F9A464}"/>
          </ac:spMkLst>
        </pc:spChg>
        <pc:spChg chg="add mod">
          <ac:chgData name="Rodrigo Fonseca" userId="a6cd8de2-58bc-4a88-bd41-fb3c10ea42c2" providerId="ADAL" clId="{A7FFE911-7877-46F1-ACD9-96D9449BF6B9}" dt="2024-07-08T18:42:58.385" v="2176" actId="1076"/>
          <ac:spMkLst>
            <pc:docMk/>
            <pc:sldMk cId="1231158164" sldId="2147483502"/>
            <ac:spMk id="48" creationId="{51A1F170-D2B0-60E5-259A-55B31095E51C}"/>
          </ac:spMkLst>
        </pc:spChg>
        <pc:spChg chg="add mod">
          <ac:chgData name="Rodrigo Fonseca" userId="a6cd8de2-58bc-4a88-bd41-fb3c10ea42c2" providerId="ADAL" clId="{A7FFE911-7877-46F1-ACD9-96D9449BF6B9}" dt="2024-07-08T18:42:58.385" v="2176" actId="1076"/>
          <ac:spMkLst>
            <pc:docMk/>
            <pc:sldMk cId="1231158164" sldId="2147483502"/>
            <ac:spMk id="49" creationId="{4575E152-2D7C-EEF7-CD6E-8296680A2945}"/>
          </ac:spMkLst>
        </pc:spChg>
        <pc:spChg chg="mod">
          <ac:chgData name="Rodrigo Fonseca" userId="a6cd8de2-58bc-4a88-bd41-fb3c10ea42c2" providerId="ADAL" clId="{A7FFE911-7877-46F1-ACD9-96D9449BF6B9}" dt="2024-07-08T18:42:58.385" v="2176" actId="1076"/>
          <ac:spMkLst>
            <pc:docMk/>
            <pc:sldMk cId="1231158164" sldId="2147483502"/>
            <ac:spMk id="51" creationId="{543F0210-42CD-14F4-ECCE-F4CBB293DF69}"/>
          </ac:spMkLst>
        </pc:spChg>
        <pc:spChg chg="mod">
          <ac:chgData name="Rodrigo Fonseca" userId="a6cd8de2-58bc-4a88-bd41-fb3c10ea42c2" providerId="ADAL" clId="{A7FFE911-7877-46F1-ACD9-96D9449BF6B9}" dt="2024-07-08T18:42:58.385" v="2176" actId="1076"/>
          <ac:spMkLst>
            <pc:docMk/>
            <pc:sldMk cId="1231158164" sldId="2147483502"/>
            <ac:spMk id="52" creationId="{3B440ED0-ED13-C8FB-D700-194E02E0D7C1}"/>
          </ac:spMkLst>
        </pc:spChg>
        <pc:spChg chg="add mod">
          <ac:chgData name="Rodrigo Fonseca" userId="a6cd8de2-58bc-4a88-bd41-fb3c10ea42c2" providerId="ADAL" clId="{A7FFE911-7877-46F1-ACD9-96D9449BF6B9}" dt="2024-07-08T18:42:58.385" v="2176" actId="1076"/>
          <ac:spMkLst>
            <pc:docMk/>
            <pc:sldMk cId="1231158164" sldId="2147483502"/>
            <ac:spMk id="53" creationId="{04B63099-BC3B-3E21-047F-2A7603B2E462}"/>
          </ac:spMkLst>
        </pc:spChg>
        <pc:spChg chg="add mod">
          <ac:chgData name="Rodrigo Fonseca" userId="a6cd8de2-58bc-4a88-bd41-fb3c10ea42c2" providerId="ADAL" clId="{A7FFE911-7877-46F1-ACD9-96D9449BF6B9}" dt="2024-07-08T18:42:58.385" v="2176" actId="1076"/>
          <ac:spMkLst>
            <pc:docMk/>
            <pc:sldMk cId="1231158164" sldId="2147483502"/>
            <ac:spMk id="54" creationId="{97005DD2-0E90-43D2-AE92-06EF99918C52}"/>
          </ac:spMkLst>
        </pc:spChg>
        <pc:spChg chg="mod">
          <ac:chgData name="Rodrigo Fonseca" userId="a6cd8de2-58bc-4a88-bd41-fb3c10ea42c2" providerId="ADAL" clId="{A7FFE911-7877-46F1-ACD9-96D9449BF6B9}" dt="2024-07-08T18:42:58.385" v="2176" actId="1076"/>
          <ac:spMkLst>
            <pc:docMk/>
            <pc:sldMk cId="1231158164" sldId="2147483502"/>
            <ac:spMk id="56" creationId="{4F98A35D-0A4D-0278-054E-95E21429DBE7}"/>
          </ac:spMkLst>
        </pc:spChg>
        <pc:spChg chg="mod">
          <ac:chgData name="Rodrigo Fonseca" userId="a6cd8de2-58bc-4a88-bd41-fb3c10ea42c2" providerId="ADAL" clId="{A7FFE911-7877-46F1-ACD9-96D9449BF6B9}" dt="2024-07-08T18:42:58.385" v="2176" actId="1076"/>
          <ac:spMkLst>
            <pc:docMk/>
            <pc:sldMk cId="1231158164" sldId="2147483502"/>
            <ac:spMk id="57" creationId="{3F043D02-D917-9F8E-88AB-7D6DB56526AE}"/>
          </ac:spMkLst>
        </pc:spChg>
        <pc:spChg chg="mod">
          <ac:chgData name="Rodrigo Fonseca" userId="a6cd8de2-58bc-4a88-bd41-fb3c10ea42c2" providerId="ADAL" clId="{A7FFE911-7877-46F1-ACD9-96D9449BF6B9}" dt="2024-07-08T18:42:58.385" v="2176" actId="1076"/>
          <ac:spMkLst>
            <pc:docMk/>
            <pc:sldMk cId="1231158164" sldId="2147483502"/>
            <ac:spMk id="58" creationId="{18A0D393-8376-D64E-AC16-DB668BC2C7BB}"/>
          </ac:spMkLst>
        </pc:spChg>
        <pc:spChg chg="mod">
          <ac:chgData name="Rodrigo Fonseca" userId="a6cd8de2-58bc-4a88-bd41-fb3c10ea42c2" providerId="ADAL" clId="{A7FFE911-7877-46F1-ACD9-96D9449BF6B9}" dt="2024-07-08T18:42:58.385" v="2176" actId="1076"/>
          <ac:spMkLst>
            <pc:docMk/>
            <pc:sldMk cId="1231158164" sldId="2147483502"/>
            <ac:spMk id="59" creationId="{1CA53A39-20DC-10C5-2BC0-41D332E698E1}"/>
          </ac:spMkLst>
        </pc:spChg>
        <pc:spChg chg="mod">
          <ac:chgData name="Rodrigo Fonseca" userId="a6cd8de2-58bc-4a88-bd41-fb3c10ea42c2" providerId="ADAL" clId="{A7FFE911-7877-46F1-ACD9-96D9449BF6B9}" dt="2024-07-08T18:42:58.385" v="2176" actId="1076"/>
          <ac:spMkLst>
            <pc:docMk/>
            <pc:sldMk cId="1231158164" sldId="2147483502"/>
            <ac:spMk id="60" creationId="{4CFAD65B-3655-A9E1-1BDE-33EFBC601A7D}"/>
          </ac:spMkLst>
        </pc:spChg>
        <pc:spChg chg="mod">
          <ac:chgData name="Rodrigo Fonseca" userId="a6cd8de2-58bc-4a88-bd41-fb3c10ea42c2" providerId="ADAL" clId="{A7FFE911-7877-46F1-ACD9-96D9449BF6B9}" dt="2024-07-08T18:42:58.385" v="2176" actId="1076"/>
          <ac:spMkLst>
            <pc:docMk/>
            <pc:sldMk cId="1231158164" sldId="2147483502"/>
            <ac:spMk id="61" creationId="{234FA5C4-55A9-6666-5B9F-383BA0219B24}"/>
          </ac:spMkLst>
        </pc:spChg>
        <pc:spChg chg="mod">
          <ac:chgData name="Rodrigo Fonseca" userId="a6cd8de2-58bc-4a88-bd41-fb3c10ea42c2" providerId="ADAL" clId="{A7FFE911-7877-46F1-ACD9-96D9449BF6B9}" dt="2024-07-08T18:42:58.385" v="2176" actId="1076"/>
          <ac:spMkLst>
            <pc:docMk/>
            <pc:sldMk cId="1231158164" sldId="2147483502"/>
            <ac:spMk id="62" creationId="{1CC73E1C-2C65-012C-EB37-15E8AEFFF91F}"/>
          </ac:spMkLst>
        </pc:spChg>
        <pc:spChg chg="mod">
          <ac:chgData name="Rodrigo Fonseca" userId="a6cd8de2-58bc-4a88-bd41-fb3c10ea42c2" providerId="ADAL" clId="{A7FFE911-7877-46F1-ACD9-96D9449BF6B9}" dt="2024-07-08T18:42:58.385" v="2176" actId="1076"/>
          <ac:spMkLst>
            <pc:docMk/>
            <pc:sldMk cId="1231158164" sldId="2147483502"/>
            <ac:spMk id="63" creationId="{9D31650D-74FF-23B9-5961-B6E264A7F19C}"/>
          </ac:spMkLst>
        </pc:spChg>
        <pc:spChg chg="mod">
          <ac:chgData name="Rodrigo Fonseca" userId="a6cd8de2-58bc-4a88-bd41-fb3c10ea42c2" providerId="ADAL" clId="{A7FFE911-7877-46F1-ACD9-96D9449BF6B9}" dt="2024-07-08T18:42:58.385" v="2176" actId="1076"/>
          <ac:spMkLst>
            <pc:docMk/>
            <pc:sldMk cId="1231158164" sldId="2147483502"/>
            <ac:spMk id="64" creationId="{A914E417-83C1-FDE1-BBAF-6D8E79508784}"/>
          </ac:spMkLst>
        </pc:spChg>
        <pc:spChg chg="mod">
          <ac:chgData name="Rodrigo Fonseca" userId="a6cd8de2-58bc-4a88-bd41-fb3c10ea42c2" providerId="ADAL" clId="{A7FFE911-7877-46F1-ACD9-96D9449BF6B9}" dt="2024-07-08T18:42:58.385" v="2176" actId="1076"/>
          <ac:spMkLst>
            <pc:docMk/>
            <pc:sldMk cId="1231158164" sldId="2147483502"/>
            <ac:spMk id="65" creationId="{D3AD542D-3642-FEBA-7CD5-57360BDE3213}"/>
          </ac:spMkLst>
        </pc:spChg>
        <pc:spChg chg="mod">
          <ac:chgData name="Rodrigo Fonseca" userId="a6cd8de2-58bc-4a88-bd41-fb3c10ea42c2" providerId="ADAL" clId="{A7FFE911-7877-46F1-ACD9-96D9449BF6B9}" dt="2024-07-08T18:42:58.385" v="2176" actId="1076"/>
          <ac:spMkLst>
            <pc:docMk/>
            <pc:sldMk cId="1231158164" sldId="2147483502"/>
            <ac:spMk id="66" creationId="{E1C7BA96-742D-EF77-AA7C-5AD25D2B808C}"/>
          </ac:spMkLst>
        </pc:spChg>
        <pc:spChg chg="mod">
          <ac:chgData name="Rodrigo Fonseca" userId="a6cd8de2-58bc-4a88-bd41-fb3c10ea42c2" providerId="ADAL" clId="{A7FFE911-7877-46F1-ACD9-96D9449BF6B9}" dt="2024-07-08T18:42:58.385" v="2176" actId="1076"/>
          <ac:spMkLst>
            <pc:docMk/>
            <pc:sldMk cId="1231158164" sldId="2147483502"/>
            <ac:spMk id="67" creationId="{906719EB-BDA3-DED5-EEC6-659CA6871515}"/>
          </ac:spMkLst>
        </pc:spChg>
        <pc:spChg chg="add mod">
          <ac:chgData name="Rodrigo Fonseca" userId="a6cd8de2-58bc-4a88-bd41-fb3c10ea42c2" providerId="ADAL" clId="{A7FFE911-7877-46F1-ACD9-96D9449BF6B9}" dt="2024-07-08T18:42:58.385" v="2176" actId="1076"/>
          <ac:spMkLst>
            <pc:docMk/>
            <pc:sldMk cId="1231158164" sldId="2147483502"/>
            <ac:spMk id="69" creationId="{E8B8945D-9C48-664D-CDCC-3E2FDBC2596C}"/>
          </ac:spMkLst>
        </pc:spChg>
        <pc:spChg chg="mod">
          <ac:chgData name="Rodrigo Fonseca" userId="a6cd8de2-58bc-4a88-bd41-fb3c10ea42c2" providerId="ADAL" clId="{A7FFE911-7877-46F1-ACD9-96D9449BF6B9}" dt="2024-07-08T18:42:58.385" v="2176" actId="1076"/>
          <ac:spMkLst>
            <pc:docMk/>
            <pc:sldMk cId="1231158164" sldId="2147483502"/>
            <ac:spMk id="71" creationId="{5361F72A-D5E7-73C8-2AD9-E797463BA70B}"/>
          </ac:spMkLst>
        </pc:spChg>
        <pc:spChg chg="mod">
          <ac:chgData name="Rodrigo Fonseca" userId="a6cd8de2-58bc-4a88-bd41-fb3c10ea42c2" providerId="ADAL" clId="{A7FFE911-7877-46F1-ACD9-96D9449BF6B9}" dt="2024-07-08T18:42:58.385" v="2176" actId="1076"/>
          <ac:spMkLst>
            <pc:docMk/>
            <pc:sldMk cId="1231158164" sldId="2147483502"/>
            <ac:spMk id="72" creationId="{1F3E359A-777A-F757-4DDB-A01B823E3111}"/>
          </ac:spMkLst>
        </pc:spChg>
        <pc:spChg chg="mod">
          <ac:chgData name="Rodrigo Fonseca" userId="a6cd8de2-58bc-4a88-bd41-fb3c10ea42c2" providerId="ADAL" clId="{A7FFE911-7877-46F1-ACD9-96D9449BF6B9}" dt="2024-07-08T18:42:58.385" v="2176" actId="1076"/>
          <ac:spMkLst>
            <pc:docMk/>
            <pc:sldMk cId="1231158164" sldId="2147483502"/>
            <ac:spMk id="73" creationId="{C68B5CA6-76E5-96ED-FE9C-464D9C625530}"/>
          </ac:spMkLst>
        </pc:spChg>
        <pc:spChg chg="mod">
          <ac:chgData name="Rodrigo Fonseca" userId="a6cd8de2-58bc-4a88-bd41-fb3c10ea42c2" providerId="ADAL" clId="{A7FFE911-7877-46F1-ACD9-96D9449BF6B9}" dt="2024-07-08T18:42:58.385" v="2176" actId="1076"/>
          <ac:spMkLst>
            <pc:docMk/>
            <pc:sldMk cId="1231158164" sldId="2147483502"/>
            <ac:spMk id="74" creationId="{A5D350F4-08DA-FF00-C099-A6DA8D7D77C3}"/>
          </ac:spMkLst>
        </pc:spChg>
        <pc:spChg chg="mod">
          <ac:chgData name="Rodrigo Fonseca" userId="a6cd8de2-58bc-4a88-bd41-fb3c10ea42c2" providerId="ADAL" clId="{A7FFE911-7877-46F1-ACD9-96D9449BF6B9}" dt="2024-07-08T18:42:58.385" v="2176" actId="1076"/>
          <ac:spMkLst>
            <pc:docMk/>
            <pc:sldMk cId="1231158164" sldId="2147483502"/>
            <ac:spMk id="76" creationId="{10922691-346D-479B-FE51-E374321E9405}"/>
          </ac:spMkLst>
        </pc:spChg>
        <pc:spChg chg="mod">
          <ac:chgData name="Rodrigo Fonseca" userId="a6cd8de2-58bc-4a88-bd41-fb3c10ea42c2" providerId="ADAL" clId="{A7FFE911-7877-46F1-ACD9-96D9449BF6B9}" dt="2024-07-08T18:42:58.385" v="2176" actId="1076"/>
          <ac:spMkLst>
            <pc:docMk/>
            <pc:sldMk cId="1231158164" sldId="2147483502"/>
            <ac:spMk id="78" creationId="{0FADE8DD-E1D7-0EB2-1EB3-3A8E98FECD98}"/>
          </ac:spMkLst>
        </pc:spChg>
        <pc:spChg chg="mod">
          <ac:chgData name="Rodrigo Fonseca" userId="a6cd8de2-58bc-4a88-bd41-fb3c10ea42c2" providerId="ADAL" clId="{A7FFE911-7877-46F1-ACD9-96D9449BF6B9}" dt="2024-07-08T18:42:58.385" v="2176" actId="1076"/>
          <ac:spMkLst>
            <pc:docMk/>
            <pc:sldMk cId="1231158164" sldId="2147483502"/>
            <ac:spMk id="80" creationId="{F9C768FC-056F-5B05-11A1-B32A0D4821B8}"/>
          </ac:spMkLst>
        </pc:spChg>
        <pc:spChg chg="mod">
          <ac:chgData name="Rodrigo Fonseca" userId="a6cd8de2-58bc-4a88-bd41-fb3c10ea42c2" providerId="ADAL" clId="{A7FFE911-7877-46F1-ACD9-96D9449BF6B9}" dt="2024-07-08T18:42:58.385" v="2176" actId="1076"/>
          <ac:spMkLst>
            <pc:docMk/>
            <pc:sldMk cId="1231158164" sldId="2147483502"/>
            <ac:spMk id="83" creationId="{FA0ABD0F-778D-346A-3BEA-5633D5953E98}"/>
          </ac:spMkLst>
        </pc:spChg>
        <pc:spChg chg="mod">
          <ac:chgData name="Rodrigo Fonseca" userId="a6cd8de2-58bc-4a88-bd41-fb3c10ea42c2" providerId="ADAL" clId="{A7FFE911-7877-46F1-ACD9-96D9449BF6B9}" dt="2024-07-08T18:42:58.385" v="2176" actId="1076"/>
          <ac:spMkLst>
            <pc:docMk/>
            <pc:sldMk cId="1231158164" sldId="2147483502"/>
            <ac:spMk id="85" creationId="{49F5A63E-BA6A-EE41-C48D-A6752A8070AD}"/>
          </ac:spMkLst>
        </pc:spChg>
        <pc:spChg chg="mod">
          <ac:chgData name="Rodrigo Fonseca" userId="a6cd8de2-58bc-4a88-bd41-fb3c10ea42c2" providerId="ADAL" clId="{A7FFE911-7877-46F1-ACD9-96D9449BF6B9}" dt="2024-07-08T18:42:58.385" v="2176" actId="1076"/>
          <ac:spMkLst>
            <pc:docMk/>
            <pc:sldMk cId="1231158164" sldId="2147483502"/>
            <ac:spMk id="88" creationId="{0435E069-C1ED-7E60-88CA-81179F82E77A}"/>
          </ac:spMkLst>
        </pc:spChg>
        <pc:spChg chg="mod">
          <ac:chgData name="Rodrigo Fonseca" userId="a6cd8de2-58bc-4a88-bd41-fb3c10ea42c2" providerId="ADAL" clId="{A7FFE911-7877-46F1-ACD9-96D9449BF6B9}" dt="2024-07-08T18:42:58.385" v="2176" actId="1076"/>
          <ac:spMkLst>
            <pc:docMk/>
            <pc:sldMk cId="1231158164" sldId="2147483502"/>
            <ac:spMk id="89" creationId="{9701A622-2908-4B18-19DA-1C0867DF61C1}"/>
          </ac:spMkLst>
        </pc:spChg>
        <pc:spChg chg="mod">
          <ac:chgData name="Rodrigo Fonseca" userId="a6cd8de2-58bc-4a88-bd41-fb3c10ea42c2" providerId="ADAL" clId="{A7FFE911-7877-46F1-ACD9-96D9449BF6B9}" dt="2024-07-08T18:42:58.385" v="2176" actId="1076"/>
          <ac:spMkLst>
            <pc:docMk/>
            <pc:sldMk cId="1231158164" sldId="2147483502"/>
            <ac:spMk id="98" creationId="{A865C5B7-0441-BA5C-E312-962FFA3BF7CB}"/>
          </ac:spMkLst>
        </pc:spChg>
        <pc:spChg chg="mod">
          <ac:chgData name="Rodrigo Fonseca" userId="a6cd8de2-58bc-4a88-bd41-fb3c10ea42c2" providerId="ADAL" clId="{A7FFE911-7877-46F1-ACD9-96D9449BF6B9}" dt="2024-07-08T18:42:58.385" v="2176" actId="1076"/>
          <ac:spMkLst>
            <pc:docMk/>
            <pc:sldMk cId="1231158164" sldId="2147483502"/>
            <ac:spMk id="99" creationId="{953C97D4-CE4C-8F72-F590-DE8E50CB42EA}"/>
          </ac:spMkLst>
        </pc:spChg>
        <pc:spChg chg="mod">
          <ac:chgData name="Rodrigo Fonseca" userId="a6cd8de2-58bc-4a88-bd41-fb3c10ea42c2" providerId="ADAL" clId="{A7FFE911-7877-46F1-ACD9-96D9449BF6B9}" dt="2024-07-08T18:42:58.385" v="2176" actId="1076"/>
          <ac:spMkLst>
            <pc:docMk/>
            <pc:sldMk cId="1231158164" sldId="2147483502"/>
            <ac:spMk id="101" creationId="{7F77E533-B1D1-4F1A-E60D-953DE8097E1C}"/>
          </ac:spMkLst>
        </pc:spChg>
        <pc:spChg chg="mod">
          <ac:chgData name="Rodrigo Fonseca" userId="a6cd8de2-58bc-4a88-bd41-fb3c10ea42c2" providerId="ADAL" clId="{A7FFE911-7877-46F1-ACD9-96D9449BF6B9}" dt="2024-07-08T18:42:58.385" v="2176" actId="1076"/>
          <ac:spMkLst>
            <pc:docMk/>
            <pc:sldMk cId="1231158164" sldId="2147483502"/>
            <ac:spMk id="102" creationId="{6646EC50-05B1-7B5C-4A5D-E6194DE95B30}"/>
          </ac:spMkLst>
        </pc:spChg>
        <pc:spChg chg="mod">
          <ac:chgData name="Rodrigo Fonseca" userId="a6cd8de2-58bc-4a88-bd41-fb3c10ea42c2" providerId="ADAL" clId="{A7FFE911-7877-46F1-ACD9-96D9449BF6B9}" dt="2024-07-08T18:42:58.385" v="2176" actId="1076"/>
          <ac:spMkLst>
            <pc:docMk/>
            <pc:sldMk cId="1231158164" sldId="2147483502"/>
            <ac:spMk id="104" creationId="{F4DC26C9-7F33-5C15-05B5-40E524569CBF}"/>
          </ac:spMkLst>
        </pc:spChg>
        <pc:spChg chg="mod">
          <ac:chgData name="Rodrigo Fonseca" userId="a6cd8de2-58bc-4a88-bd41-fb3c10ea42c2" providerId="ADAL" clId="{A7FFE911-7877-46F1-ACD9-96D9449BF6B9}" dt="2024-07-08T18:42:58.385" v="2176" actId="1076"/>
          <ac:spMkLst>
            <pc:docMk/>
            <pc:sldMk cId="1231158164" sldId="2147483502"/>
            <ac:spMk id="105" creationId="{E4552166-082E-CBA0-3D1F-FFDD1047A9E3}"/>
          </ac:spMkLst>
        </pc:spChg>
        <pc:spChg chg="mod">
          <ac:chgData name="Rodrigo Fonseca" userId="a6cd8de2-58bc-4a88-bd41-fb3c10ea42c2" providerId="ADAL" clId="{A7FFE911-7877-46F1-ACD9-96D9449BF6B9}" dt="2024-07-08T18:42:58.385" v="2176" actId="1076"/>
          <ac:spMkLst>
            <pc:docMk/>
            <pc:sldMk cId="1231158164" sldId="2147483502"/>
            <ac:spMk id="107" creationId="{AF4054FB-01AF-54A6-17B1-4C5CF244EF3E}"/>
          </ac:spMkLst>
        </pc:spChg>
        <pc:spChg chg="mod">
          <ac:chgData name="Rodrigo Fonseca" userId="a6cd8de2-58bc-4a88-bd41-fb3c10ea42c2" providerId="ADAL" clId="{A7FFE911-7877-46F1-ACD9-96D9449BF6B9}" dt="2024-07-08T18:42:58.385" v="2176" actId="1076"/>
          <ac:spMkLst>
            <pc:docMk/>
            <pc:sldMk cId="1231158164" sldId="2147483502"/>
            <ac:spMk id="109" creationId="{D814EC4C-3C44-EB46-C39B-9C7918091448}"/>
          </ac:spMkLst>
        </pc:spChg>
        <pc:spChg chg="mod">
          <ac:chgData name="Rodrigo Fonseca" userId="a6cd8de2-58bc-4a88-bd41-fb3c10ea42c2" providerId="ADAL" clId="{A7FFE911-7877-46F1-ACD9-96D9449BF6B9}" dt="2024-07-08T18:42:58.385" v="2176" actId="1076"/>
          <ac:spMkLst>
            <pc:docMk/>
            <pc:sldMk cId="1231158164" sldId="2147483502"/>
            <ac:spMk id="110" creationId="{83ED60CC-2D29-85D6-5856-65592F169E55}"/>
          </ac:spMkLst>
        </pc:spChg>
        <pc:spChg chg="mod">
          <ac:chgData name="Rodrigo Fonseca" userId="a6cd8de2-58bc-4a88-bd41-fb3c10ea42c2" providerId="ADAL" clId="{A7FFE911-7877-46F1-ACD9-96D9449BF6B9}" dt="2024-07-08T18:42:58.385" v="2176" actId="1076"/>
          <ac:spMkLst>
            <pc:docMk/>
            <pc:sldMk cId="1231158164" sldId="2147483502"/>
            <ac:spMk id="111" creationId="{6CCAD418-C533-FC1B-5FF1-A66E7C866598}"/>
          </ac:spMkLst>
        </pc:spChg>
        <pc:spChg chg="mod">
          <ac:chgData name="Rodrigo Fonseca" userId="a6cd8de2-58bc-4a88-bd41-fb3c10ea42c2" providerId="ADAL" clId="{A7FFE911-7877-46F1-ACD9-96D9449BF6B9}" dt="2024-07-08T18:42:58.385" v="2176" actId="1076"/>
          <ac:spMkLst>
            <pc:docMk/>
            <pc:sldMk cId="1231158164" sldId="2147483502"/>
            <ac:spMk id="112" creationId="{F007CD74-D7F4-20CD-7255-5DABEEC22D3D}"/>
          </ac:spMkLst>
        </pc:spChg>
        <pc:spChg chg="mod">
          <ac:chgData name="Rodrigo Fonseca" userId="a6cd8de2-58bc-4a88-bd41-fb3c10ea42c2" providerId="ADAL" clId="{A7FFE911-7877-46F1-ACD9-96D9449BF6B9}" dt="2024-07-08T18:42:58.385" v="2176" actId="1076"/>
          <ac:spMkLst>
            <pc:docMk/>
            <pc:sldMk cId="1231158164" sldId="2147483502"/>
            <ac:spMk id="117" creationId="{368EA588-FF5F-4DF2-9E0E-4E37972CE7AB}"/>
          </ac:spMkLst>
        </pc:spChg>
        <pc:spChg chg="mod">
          <ac:chgData name="Rodrigo Fonseca" userId="a6cd8de2-58bc-4a88-bd41-fb3c10ea42c2" providerId="ADAL" clId="{A7FFE911-7877-46F1-ACD9-96D9449BF6B9}" dt="2024-07-08T18:42:58.385" v="2176" actId="1076"/>
          <ac:spMkLst>
            <pc:docMk/>
            <pc:sldMk cId="1231158164" sldId="2147483502"/>
            <ac:spMk id="118" creationId="{D24BCD7B-C8C4-229D-88CB-8E55E646ADCA}"/>
          </ac:spMkLst>
        </pc:spChg>
        <pc:spChg chg="mod">
          <ac:chgData name="Rodrigo Fonseca" userId="a6cd8de2-58bc-4a88-bd41-fb3c10ea42c2" providerId="ADAL" clId="{A7FFE911-7877-46F1-ACD9-96D9449BF6B9}" dt="2024-07-08T18:42:58.385" v="2176" actId="1076"/>
          <ac:spMkLst>
            <pc:docMk/>
            <pc:sldMk cId="1231158164" sldId="2147483502"/>
            <ac:spMk id="119" creationId="{8BD0CB15-5B1F-0B22-D041-6671D1EC6EBD}"/>
          </ac:spMkLst>
        </pc:spChg>
        <pc:spChg chg="mod">
          <ac:chgData name="Rodrigo Fonseca" userId="a6cd8de2-58bc-4a88-bd41-fb3c10ea42c2" providerId="ADAL" clId="{A7FFE911-7877-46F1-ACD9-96D9449BF6B9}" dt="2024-07-08T18:42:58.385" v="2176" actId="1076"/>
          <ac:spMkLst>
            <pc:docMk/>
            <pc:sldMk cId="1231158164" sldId="2147483502"/>
            <ac:spMk id="120" creationId="{CAB4B0F2-68E2-5CC1-0A02-28EC3A2012A0}"/>
          </ac:spMkLst>
        </pc:spChg>
        <pc:spChg chg="mod">
          <ac:chgData name="Rodrigo Fonseca" userId="a6cd8de2-58bc-4a88-bd41-fb3c10ea42c2" providerId="ADAL" clId="{A7FFE911-7877-46F1-ACD9-96D9449BF6B9}" dt="2024-07-08T18:42:58.385" v="2176" actId="1076"/>
          <ac:spMkLst>
            <pc:docMk/>
            <pc:sldMk cId="1231158164" sldId="2147483502"/>
            <ac:spMk id="121" creationId="{70313CA1-3C37-54D6-614D-632AE8CDAD9E}"/>
          </ac:spMkLst>
        </pc:spChg>
        <pc:spChg chg="mod">
          <ac:chgData name="Rodrigo Fonseca" userId="a6cd8de2-58bc-4a88-bd41-fb3c10ea42c2" providerId="ADAL" clId="{A7FFE911-7877-46F1-ACD9-96D9449BF6B9}" dt="2024-07-08T18:42:58.385" v="2176" actId="1076"/>
          <ac:spMkLst>
            <pc:docMk/>
            <pc:sldMk cId="1231158164" sldId="2147483502"/>
            <ac:spMk id="122" creationId="{6A609157-F0B9-9C5A-0F3A-089C75D7D7B8}"/>
          </ac:spMkLst>
        </pc:spChg>
        <pc:spChg chg="mod">
          <ac:chgData name="Rodrigo Fonseca" userId="a6cd8de2-58bc-4a88-bd41-fb3c10ea42c2" providerId="ADAL" clId="{A7FFE911-7877-46F1-ACD9-96D9449BF6B9}" dt="2024-07-08T18:42:58.385" v="2176" actId="1076"/>
          <ac:spMkLst>
            <pc:docMk/>
            <pc:sldMk cId="1231158164" sldId="2147483502"/>
            <ac:spMk id="123" creationId="{DBDF91E4-8AB5-2627-F27F-D3E2C203716A}"/>
          </ac:spMkLst>
        </pc:spChg>
        <pc:spChg chg="add mod">
          <ac:chgData name="Rodrigo Fonseca" userId="a6cd8de2-58bc-4a88-bd41-fb3c10ea42c2" providerId="ADAL" clId="{A7FFE911-7877-46F1-ACD9-96D9449BF6B9}" dt="2024-07-08T18:43:10.111" v="2192" actId="20577"/>
          <ac:spMkLst>
            <pc:docMk/>
            <pc:sldMk cId="1231158164" sldId="2147483502"/>
            <ac:spMk id="125" creationId="{0791218A-800A-5DB1-1DA8-7BD29BDCC40D}"/>
          </ac:spMkLst>
        </pc:spChg>
        <pc:spChg chg="add mod">
          <ac:chgData name="Rodrigo Fonseca" userId="a6cd8de2-58bc-4a88-bd41-fb3c10ea42c2" providerId="ADAL" clId="{A7FFE911-7877-46F1-ACD9-96D9449BF6B9}" dt="2024-07-08T18:42:58.385" v="2176" actId="1076"/>
          <ac:spMkLst>
            <pc:docMk/>
            <pc:sldMk cId="1231158164" sldId="2147483502"/>
            <ac:spMk id="126" creationId="{91849ED9-6325-16E4-8455-C1E3CAE83E9F}"/>
          </ac:spMkLst>
        </pc:spChg>
        <pc:spChg chg="mod">
          <ac:chgData name="Rodrigo Fonseca" userId="a6cd8de2-58bc-4a88-bd41-fb3c10ea42c2" providerId="ADAL" clId="{A7FFE911-7877-46F1-ACD9-96D9449BF6B9}" dt="2024-07-08T18:42:58.385" v="2176" actId="1076"/>
          <ac:spMkLst>
            <pc:docMk/>
            <pc:sldMk cId="1231158164" sldId="2147483502"/>
            <ac:spMk id="128" creationId="{5BF47D06-D7AF-491D-4986-3A018857C44D}"/>
          </ac:spMkLst>
        </pc:spChg>
        <pc:spChg chg="mod">
          <ac:chgData name="Rodrigo Fonseca" userId="a6cd8de2-58bc-4a88-bd41-fb3c10ea42c2" providerId="ADAL" clId="{A7FFE911-7877-46F1-ACD9-96D9449BF6B9}" dt="2024-07-08T18:42:58.385" v="2176" actId="1076"/>
          <ac:spMkLst>
            <pc:docMk/>
            <pc:sldMk cId="1231158164" sldId="2147483502"/>
            <ac:spMk id="129" creationId="{CCCC07DE-45A9-70E0-5081-26CE944F1A7C}"/>
          </ac:spMkLst>
        </pc:spChg>
        <pc:spChg chg="add mod">
          <ac:chgData name="Rodrigo Fonseca" userId="a6cd8de2-58bc-4a88-bd41-fb3c10ea42c2" providerId="ADAL" clId="{A7FFE911-7877-46F1-ACD9-96D9449BF6B9}" dt="2024-07-08T18:42:58.385" v="2176" actId="1076"/>
          <ac:spMkLst>
            <pc:docMk/>
            <pc:sldMk cId="1231158164" sldId="2147483502"/>
            <ac:spMk id="130" creationId="{D448E76F-9943-CD4E-77A5-9C00A12780A7}"/>
          </ac:spMkLst>
        </pc:spChg>
        <pc:spChg chg="add mod">
          <ac:chgData name="Rodrigo Fonseca" userId="a6cd8de2-58bc-4a88-bd41-fb3c10ea42c2" providerId="ADAL" clId="{A7FFE911-7877-46F1-ACD9-96D9449BF6B9}" dt="2024-07-08T18:42:58.385" v="2176" actId="1076"/>
          <ac:spMkLst>
            <pc:docMk/>
            <pc:sldMk cId="1231158164" sldId="2147483502"/>
            <ac:spMk id="131" creationId="{1C6FD3E9-EE84-2E36-F43B-B42A95A016B5}"/>
          </ac:spMkLst>
        </pc:spChg>
        <pc:spChg chg="add mod">
          <ac:chgData name="Rodrigo Fonseca" userId="a6cd8de2-58bc-4a88-bd41-fb3c10ea42c2" providerId="ADAL" clId="{A7FFE911-7877-46F1-ACD9-96D9449BF6B9}" dt="2024-07-08T18:42:58.385" v="2176" actId="1076"/>
          <ac:spMkLst>
            <pc:docMk/>
            <pc:sldMk cId="1231158164" sldId="2147483502"/>
            <ac:spMk id="132" creationId="{00640CD6-7ACD-DAEA-67D7-E7BB21855A92}"/>
          </ac:spMkLst>
        </pc:spChg>
        <pc:grpChg chg="add mod">
          <ac:chgData name="Rodrigo Fonseca" userId="a6cd8de2-58bc-4a88-bd41-fb3c10ea42c2" providerId="ADAL" clId="{A7FFE911-7877-46F1-ACD9-96D9449BF6B9}" dt="2024-07-08T18:42:58.385" v="2176" actId="1076"/>
          <ac:grpSpMkLst>
            <pc:docMk/>
            <pc:sldMk cId="1231158164" sldId="2147483502"/>
            <ac:grpSpMk id="9" creationId="{635AAA81-A758-CC75-AD0C-135027C714DA}"/>
          </ac:grpSpMkLst>
        </pc:grpChg>
        <pc:grpChg chg="add mod">
          <ac:chgData name="Rodrigo Fonseca" userId="a6cd8de2-58bc-4a88-bd41-fb3c10ea42c2" providerId="ADAL" clId="{A7FFE911-7877-46F1-ACD9-96D9449BF6B9}" dt="2024-07-08T18:42:58.385" v="2176" actId="1076"/>
          <ac:grpSpMkLst>
            <pc:docMk/>
            <pc:sldMk cId="1231158164" sldId="2147483502"/>
            <ac:grpSpMk id="16" creationId="{EF4F0F21-91AA-EDF5-1FE2-BF448A0359FE}"/>
          </ac:grpSpMkLst>
        </pc:grpChg>
        <pc:grpChg chg="add mod">
          <ac:chgData name="Rodrigo Fonseca" userId="a6cd8de2-58bc-4a88-bd41-fb3c10ea42c2" providerId="ADAL" clId="{A7FFE911-7877-46F1-ACD9-96D9449BF6B9}" dt="2024-07-08T18:42:58.385" v="2176" actId="1076"/>
          <ac:grpSpMkLst>
            <pc:docMk/>
            <pc:sldMk cId="1231158164" sldId="2147483502"/>
            <ac:grpSpMk id="24" creationId="{34C56E32-DBB8-6F4D-AA81-8BD37318F6BA}"/>
          </ac:grpSpMkLst>
        </pc:grpChg>
        <pc:grpChg chg="mod">
          <ac:chgData name="Rodrigo Fonseca" userId="a6cd8de2-58bc-4a88-bd41-fb3c10ea42c2" providerId="ADAL" clId="{A7FFE911-7877-46F1-ACD9-96D9449BF6B9}" dt="2024-07-08T18:42:58.385" v="2176" actId="1076"/>
          <ac:grpSpMkLst>
            <pc:docMk/>
            <pc:sldMk cId="1231158164" sldId="2147483502"/>
            <ac:grpSpMk id="26" creationId="{C190BAC8-B87A-9B22-37C5-FB23CFE18EC7}"/>
          </ac:grpSpMkLst>
        </pc:grpChg>
        <pc:grpChg chg="mod">
          <ac:chgData name="Rodrigo Fonseca" userId="a6cd8de2-58bc-4a88-bd41-fb3c10ea42c2" providerId="ADAL" clId="{A7FFE911-7877-46F1-ACD9-96D9449BF6B9}" dt="2024-07-08T18:42:58.385" v="2176" actId="1076"/>
          <ac:grpSpMkLst>
            <pc:docMk/>
            <pc:sldMk cId="1231158164" sldId="2147483502"/>
            <ac:grpSpMk id="27" creationId="{7CEBB88C-F70F-4796-FCBC-B96E7E4FBF84}"/>
          </ac:grpSpMkLst>
        </pc:grpChg>
        <pc:grpChg chg="mod">
          <ac:chgData name="Rodrigo Fonseca" userId="a6cd8de2-58bc-4a88-bd41-fb3c10ea42c2" providerId="ADAL" clId="{A7FFE911-7877-46F1-ACD9-96D9449BF6B9}" dt="2024-07-08T18:42:58.385" v="2176" actId="1076"/>
          <ac:grpSpMkLst>
            <pc:docMk/>
            <pc:sldMk cId="1231158164" sldId="2147483502"/>
            <ac:grpSpMk id="29" creationId="{F5681324-8474-3E0D-3B4D-EA4310DB3912}"/>
          </ac:grpSpMkLst>
        </pc:grpChg>
        <pc:grpChg chg="add mod">
          <ac:chgData name="Rodrigo Fonseca" userId="a6cd8de2-58bc-4a88-bd41-fb3c10ea42c2" providerId="ADAL" clId="{A7FFE911-7877-46F1-ACD9-96D9449BF6B9}" dt="2024-07-08T18:42:58.385" v="2176" actId="1076"/>
          <ac:grpSpMkLst>
            <pc:docMk/>
            <pc:sldMk cId="1231158164" sldId="2147483502"/>
            <ac:grpSpMk id="42" creationId="{7C39C0EB-E456-2BF4-5872-D494CC7694BC}"/>
          </ac:grpSpMkLst>
        </pc:grpChg>
        <pc:grpChg chg="add mod">
          <ac:chgData name="Rodrigo Fonseca" userId="a6cd8de2-58bc-4a88-bd41-fb3c10ea42c2" providerId="ADAL" clId="{A7FFE911-7877-46F1-ACD9-96D9449BF6B9}" dt="2024-07-08T18:42:58.385" v="2176" actId="1076"/>
          <ac:grpSpMkLst>
            <pc:docMk/>
            <pc:sldMk cId="1231158164" sldId="2147483502"/>
            <ac:grpSpMk id="45" creationId="{A4CD4320-4C71-4A10-3485-75DEB48ADECF}"/>
          </ac:grpSpMkLst>
        </pc:grpChg>
        <pc:grpChg chg="add mod">
          <ac:chgData name="Rodrigo Fonseca" userId="a6cd8de2-58bc-4a88-bd41-fb3c10ea42c2" providerId="ADAL" clId="{A7FFE911-7877-46F1-ACD9-96D9449BF6B9}" dt="2024-07-08T18:42:58.385" v="2176" actId="1076"/>
          <ac:grpSpMkLst>
            <pc:docMk/>
            <pc:sldMk cId="1231158164" sldId="2147483502"/>
            <ac:grpSpMk id="50" creationId="{25457B80-8F25-8FE6-9F86-2F91050B935D}"/>
          </ac:grpSpMkLst>
        </pc:grpChg>
        <pc:grpChg chg="add mod">
          <ac:chgData name="Rodrigo Fonseca" userId="a6cd8de2-58bc-4a88-bd41-fb3c10ea42c2" providerId="ADAL" clId="{A7FFE911-7877-46F1-ACD9-96D9449BF6B9}" dt="2024-07-08T18:42:58.385" v="2176" actId="1076"/>
          <ac:grpSpMkLst>
            <pc:docMk/>
            <pc:sldMk cId="1231158164" sldId="2147483502"/>
            <ac:grpSpMk id="55" creationId="{C91A9264-5526-AE23-DF6E-933587EB9F03}"/>
          </ac:grpSpMkLst>
        </pc:grpChg>
        <pc:grpChg chg="add mod">
          <ac:chgData name="Rodrigo Fonseca" userId="a6cd8de2-58bc-4a88-bd41-fb3c10ea42c2" providerId="ADAL" clId="{A7FFE911-7877-46F1-ACD9-96D9449BF6B9}" dt="2024-07-08T18:42:58.385" v="2176" actId="1076"/>
          <ac:grpSpMkLst>
            <pc:docMk/>
            <pc:sldMk cId="1231158164" sldId="2147483502"/>
            <ac:grpSpMk id="70" creationId="{443BF5E9-1918-F4F5-25E6-4E6E35064610}"/>
          </ac:grpSpMkLst>
        </pc:grpChg>
        <pc:grpChg chg="add mod">
          <ac:chgData name="Rodrigo Fonseca" userId="a6cd8de2-58bc-4a88-bd41-fb3c10ea42c2" providerId="ADAL" clId="{A7FFE911-7877-46F1-ACD9-96D9449BF6B9}" dt="2024-07-08T18:42:58.385" v="2176" actId="1076"/>
          <ac:grpSpMkLst>
            <pc:docMk/>
            <pc:sldMk cId="1231158164" sldId="2147483502"/>
            <ac:grpSpMk id="75" creationId="{FDA366B2-4BEE-E386-8AEB-B199AA422362}"/>
          </ac:grpSpMkLst>
        </pc:grpChg>
        <pc:grpChg chg="mod">
          <ac:chgData name="Rodrigo Fonseca" userId="a6cd8de2-58bc-4a88-bd41-fb3c10ea42c2" providerId="ADAL" clId="{A7FFE911-7877-46F1-ACD9-96D9449BF6B9}" dt="2024-07-08T18:42:58.385" v="2176" actId="1076"/>
          <ac:grpSpMkLst>
            <pc:docMk/>
            <pc:sldMk cId="1231158164" sldId="2147483502"/>
            <ac:grpSpMk id="77" creationId="{1BFABD62-1976-D60F-8BD8-367BEE417391}"/>
          </ac:grpSpMkLst>
        </pc:grpChg>
        <pc:grpChg chg="mod">
          <ac:chgData name="Rodrigo Fonseca" userId="a6cd8de2-58bc-4a88-bd41-fb3c10ea42c2" providerId="ADAL" clId="{A7FFE911-7877-46F1-ACD9-96D9449BF6B9}" dt="2024-07-08T18:42:58.385" v="2176" actId="1076"/>
          <ac:grpSpMkLst>
            <pc:docMk/>
            <pc:sldMk cId="1231158164" sldId="2147483502"/>
            <ac:grpSpMk id="79" creationId="{9CAE5D8A-E9A0-537B-9A62-FC00D4BD6ED9}"/>
          </ac:grpSpMkLst>
        </pc:grpChg>
        <pc:grpChg chg="mod">
          <ac:chgData name="Rodrigo Fonseca" userId="a6cd8de2-58bc-4a88-bd41-fb3c10ea42c2" providerId="ADAL" clId="{A7FFE911-7877-46F1-ACD9-96D9449BF6B9}" dt="2024-07-08T18:42:58.385" v="2176" actId="1076"/>
          <ac:grpSpMkLst>
            <pc:docMk/>
            <pc:sldMk cId="1231158164" sldId="2147483502"/>
            <ac:grpSpMk id="81" creationId="{85074509-3290-CA78-BFA0-9D8141BB7EBF}"/>
          </ac:grpSpMkLst>
        </pc:grpChg>
        <pc:grpChg chg="add mod">
          <ac:chgData name="Rodrigo Fonseca" userId="a6cd8de2-58bc-4a88-bd41-fb3c10ea42c2" providerId="ADAL" clId="{A7FFE911-7877-46F1-ACD9-96D9449BF6B9}" dt="2024-07-08T18:42:58.385" v="2176" actId="1076"/>
          <ac:grpSpMkLst>
            <pc:docMk/>
            <pc:sldMk cId="1231158164" sldId="2147483502"/>
            <ac:grpSpMk id="87" creationId="{1B18456D-6832-BB3D-8827-3D561AB3037C}"/>
          </ac:grpSpMkLst>
        </pc:grpChg>
        <pc:grpChg chg="add mod">
          <ac:chgData name="Rodrigo Fonseca" userId="a6cd8de2-58bc-4a88-bd41-fb3c10ea42c2" providerId="ADAL" clId="{A7FFE911-7877-46F1-ACD9-96D9449BF6B9}" dt="2024-07-08T18:42:58.385" v="2176" actId="1076"/>
          <ac:grpSpMkLst>
            <pc:docMk/>
            <pc:sldMk cId="1231158164" sldId="2147483502"/>
            <ac:grpSpMk id="90" creationId="{87FABB6C-D4FA-5CDC-C3DC-25C746A31FBD}"/>
          </ac:grpSpMkLst>
        </pc:grpChg>
        <pc:grpChg chg="mod">
          <ac:chgData name="Rodrigo Fonseca" userId="a6cd8de2-58bc-4a88-bd41-fb3c10ea42c2" providerId="ADAL" clId="{A7FFE911-7877-46F1-ACD9-96D9449BF6B9}" dt="2024-07-08T18:42:58.385" v="2176" actId="1076"/>
          <ac:grpSpMkLst>
            <pc:docMk/>
            <pc:sldMk cId="1231158164" sldId="2147483502"/>
            <ac:grpSpMk id="91" creationId="{6501B8EA-6335-512B-D0A0-BF746076D261}"/>
          </ac:grpSpMkLst>
        </pc:grpChg>
        <pc:grpChg chg="mod">
          <ac:chgData name="Rodrigo Fonseca" userId="a6cd8de2-58bc-4a88-bd41-fb3c10ea42c2" providerId="ADAL" clId="{A7FFE911-7877-46F1-ACD9-96D9449BF6B9}" dt="2024-07-08T18:42:58.385" v="2176" actId="1076"/>
          <ac:grpSpMkLst>
            <pc:docMk/>
            <pc:sldMk cId="1231158164" sldId="2147483502"/>
            <ac:grpSpMk id="92" creationId="{E72553C2-BB30-C760-668D-E7AF1092AD33}"/>
          </ac:grpSpMkLst>
        </pc:grpChg>
        <pc:grpChg chg="add mod">
          <ac:chgData name="Rodrigo Fonseca" userId="a6cd8de2-58bc-4a88-bd41-fb3c10ea42c2" providerId="ADAL" clId="{A7FFE911-7877-46F1-ACD9-96D9449BF6B9}" dt="2024-07-08T18:42:58.385" v="2176" actId="1076"/>
          <ac:grpSpMkLst>
            <pc:docMk/>
            <pc:sldMk cId="1231158164" sldId="2147483502"/>
            <ac:grpSpMk id="100" creationId="{5FD5D4B6-2743-7279-9863-26C65B75A14E}"/>
          </ac:grpSpMkLst>
        </pc:grpChg>
        <pc:grpChg chg="add mod">
          <ac:chgData name="Rodrigo Fonseca" userId="a6cd8de2-58bc-4a88-bd41-fb3c10ea42c2" providerId="ADAL" clId="{A7FFE911-7877-46F1-ACD9-96D9449BF6B9}" dt="2024-07-08T18:42:58.385" v="2176" actId="1076"/>
          <ac:grpSpMkLst>
            <pc:docMk/>
            <pc:sldMk cId="1231158164" sldId="2147483502"/>
            <ac:grpSpMk id="103" creationId="{211F98A0-04A1-75AB-EFDA-407ACEF290F9}"/>
          </ac:grpSpMkLst>
        </pc:grpChg>
        <pc:grpChg chg="add mod">
          <ac:chgData name="Rodrigo Fonseca" userId="a6cd8de2-58bc-4a88-bd41-fb3c10ea42c2" providerId="ADAL" clId="{A7FFE911-7877-46F1-ACD9-96D9449BF6B9}" dt="2024-07-08T18:42:58.385" v="2176" actId="1076"/>
          <ac:grpSpMkLst>
            <pc:docMk/>
            <pc:sldMk cId="1231158164" sldId="2147483502"/>
            <ac:grpSpMk id="106" creationId="{01573EA9-228E-0F8D-6726-0854B0900DC5}"/>
          </ac:grpSpMkLst>
        </pc:grpChg>
        <pc:grpChg chg="mod">
          <ac:chgData name="Rodrigo Fonseca" userId="a6cd8de2-58bc-4a88-bd41-fb3c10ea42c2" providerId="ADAL" clId="{A7FFE911-7877-46F1-ACD9-96D9449BF6B9}" dt="2024-07-08T18:42:58.385" v="2176" actId="1076"/>
          <ac:grpSpMkLst>
            <pc:docMk/>
            <pc:sldMk cId="1231158164" sldId="2147483502"/>
            <ac:grpSpMk id="108" creationId="{63B35FC8-43D0-7321-655B-1B02DE19E48A}"/>
          </ac:grpSpMkLst>
        </pc:grpChg>
        <pc:grpChg chg="mod">
          <ac:chgData name="Rodrigo Fonseca" userId="a6cd8de2-58bc-4a88-bd41-fb3c10ea42c2" providerId="ADAL" clId="{A7FFE911-7877-46F1-ACD9-96D9449BF6B9}" dt="2024-07-08T18:42:58.385" v="2176" actId="1076"/>
          <ac:grpSpMkLst>
            <pc:docMk/>
            <pc:sldMk cId="1231158164" sldId="2147483502"/>
            <ac:grpSpMk id="115" creationId="{EF30FD1B-D456-32DD-9CD3-130F13203E87}"/>
          </ac:grpSpMkLst>
        </pc:grpChg>
        <pc:grpChg chg="add mod">
          <ac:chgData name="Rodrigo Fonseca" userId="a6cd8de2-58bc-4a88-bd41-fb3c10ea42c2" providerId="ADAL" clId="{A7FFE911-7877-46F1-ACD9-96D9449BF6B9}" dt="2024-07-08T18:42:58.385" v="2176" actId="1076"/>
          <ac:grpSpMkLst>
            <pc:docMk/>
            <pc:sldMk cId="1231158164" sldId="2147483502"/>
            <ac:grpSpMk id="127" creationId="{5CD99B31-9316-21E3-A516-C5AA6D31207A}"/>
          </ac:grpSpMkLst>
        </pc:grpChg>
        <pc:picChg chg="mod">
          <ac:chgData name="Rodrigo Fonseca" userId="a6cd8de2-58bc-4a88-bd41-fb3c10ea42c2" providerId="ADAL" clId="{A7FFE911-7877-46F1-ACD9-96D9449BF6B9}" dt="2024-07-08T18:42:58.385" v="2176" actId="1076"/>
          <ac:picMkLst>
            <pc:docMk/>
            <pc:sldMk cId="1231158164" sldId="2147483502"/>
            <ac:picMk id="10" creationId="{93A16B2D-A4D2-332B-8C67-E8976F38BDE2}"/>
          </ac:picMkLst>
        </pc:picChg>
        <pc:picChg chg="mod">
          <ac:chgData name="Rodrigo Fonseca" userId="a6cd8de2-58bc-4a88-bd41-fb3c10ea42c2" providerId="ADAL" clId="{A7FFE911-7877-46F1-ACD9-96D9449BF6B9}" dt="2024-07-08T18:42:58.385" v="2176" actId="1076"/>
          <ac:picMkLst>
            <pc:docMk/>
            <pc:sldMk cId="1231158164" sldId="2147483502"/>
            <ac:picMk id="11" creationId="{158770F7-5F9F-42B7-3EA1-4F877CCB39B3}"/>
          </ac:picMkLst>
        </pc:picChg>
        <pc:picChg chg="mod">
          <ac:chgData name="Rodrigo Fonseca" userId="a6cd8de2-58bc-4a88-bd41-fb3c10ea42c2" providerId="ADAL" clId="{A7FFE911-7877-46F1-ACD9-96D9449BF6B9}" dt="2024-07-08T18:42:58.385" v="2176" actId="1076"/>
          <ac:picMkLst>
            <pc:docMk/>
            <pc:sldMk cId="1231158164" sldId="2147483502"/>
            <ac:picMk id="12" creationId="{89C1244C-7F80-6522-2C41-F270AA2D2EEF}"/>
          </ac:picMkLst>
        </pc:picChg>
        <pc:picChg chg="mod">
          <ac:chgData name="Rodrigo Fonseca" userId="a6cd8de2-58bc-4a88-bd41-fb3c10ea42c2" providerId="ADAL" clId="{A7FFE911-7877-46F1-ACD9-96D9449BF6B9}" dt="2024-07-08T18:42:58.385" v="2176" actId="1076"/>
          <ac:picMkLst>
            <pc:docMk/>
            <pc:sldMk cId="1231158164" sldId="2147483502"/>
            <ac:picMk id="28" creationId="{00783051-0B55-9748-12C6-B83EC206FA83}"/>
          </ac:picMkLst>
        </pc:picChg>
        <pc:picChg chg="mod">
          <ac:chgData name="Rodrigo Fonseca" userId="a6cd8de2-58bc-4a88-bd41-fb3c10ea42c2" providerId="ADAL" clId="{A7FFE911-7877-46F1-ACD9-96D9449BF6B9}" dt="2024-07-08T18:42:58.385" v="2176" actId="1076"/>
          <ac:picMkLst>
            <pc:docMk/>
            <pc:sldMk cId="1231158164" sldId="2147483502"/>
            <ac:picMk id="44" creationId="{5958975A-EA28-0336-2064-F7A6E9F0AF2C}"/>
          </ac:picMkLst>
        </pc:picChg>
        <pc:picChg chg="add mod">
          <ac:chgData name="Rodrigo Fonseca" userId="a6cd8de2-58bc-4a88-bd41-fb3c10ea42c2" providerId="ADAL" clId="{A7FFE911-7877-46F1-ACD9-96D9449BF6B9}" dt="2024-07-08T18:42:58.385" v="2176" actId="1076"/>
          <ac:picMkLst>
            <pc:docMk/>
            <pc:sldMk cId="1231158164" sldId="2147483502"/>
            <ac:picMk id="68" creationId="{00CFC3B1-DB7E-3788-3198-C3F19E981129}"/>
          </ac:picMkLst>
        </pc:picChg>
        <pc:picChg chg="mod">
          <ac:chgData name="Rodrigo Fonseca" userId="a6cd8de2-58bc-4a88-bd41-fb3c10ea42c2" providerId="ADAL" clId="{A7FFE911-7877-46F1-ACD9-96D9449BF6B9}" dt="2024-07-08T18:42:58.385" v="2176" actId="1076"/>
          <ac:picMkLst>
            <pc:docMk/>
            <pc:sldMk cId="1231158164" sldId="2147483502"/>
            <ac:picMk id="82" creationId="{25F271A4-C3C4-2B29-8B54-F0B506AE694B}"/>
          </ac:picMkLst>
        </pc:picChg>
        <pc:picChg chg="mod">
          <ac:chgData name="Rodrigo Fonseca" userId="a6cd8de2-58bc-4a88-bd41-fb3c10ea42c2" providerId="ADAL" clId="{A7FFE911-7877-46F1-ACD9-96D9449BF6B9}" dt="2024-07-08T18:42:58.385" v="2176" actId="1076"/>
          <ac:picMkLst>
            <pc:docMk/>
            <pc:sldMk cId="1231158164" sldId="2147483502"/>
            <ac:picMk id="84" creationId="{A16D888F-5702-B8D8-5728-1915F93697B9}"/>
          </ac:picMkLst>
        </pc:picChg>
        <pc:picChg chg="mod">
          <ac:chgData name="Rodrigo Fonseca" userId="a6cd8de2-58bc-4a88-bd41-fb3c10ea42c2" providerId="ADAL" clId="{A7FFE911-7877-46F1-ACD9-96D9449BF6B9}" dt="2024-07-08T18:42:58.385" v="2176" actId="1076"/>
          <ac:picMkLst>
            <pc:docMk/>
            <pc:sldMk cId="1231158164" sldId="2147483502"/>
            <ac:picMk id="86" creationId="{1F47B47C-7806-B881-4BC1-264F1B70C867}"/>
          </ac:picMkLst>
        </pc:picChg>
        <pc:picChg chg="mod">
          <ac:chgData name="Rodrigo Fonseca" userId="a6cd8de2-58bc-4a88-bd41-fb3c10ea42c2" providerId="ADAL" clId="{A7FFE911-7877-46F1-ACD9-96D9449BF6B9}" dt="2024-07-08T18:42:58.385" v="2176" actId="1076"/>
          <ac:picMkLst>
            <pc:docMk/>
            <pc:sldMk cId="1231158164" sldId="2147483502"/>
            <ac:picMk id="93" creationId="{A8431F66-2AEF-59AE-67B7-475AF7392AB7}"/>
          </ac:picMkLst>
        </pc:picChg>
        <pc:picChg chg="mod">
          <ac:chgData name="Rodrigo Fonseca" userId="a6cd8de2-58bc-4a88-bd41-fb3c10ea42c2" providerId="ADAL" clId="{A7FFE911-7877-46F1-ACD9-96D9449BF6B9}" dt="2024-07-08T18:42:58.385" v="2176" actId="1076"/>
          <ac:picMkLst>
            <pc:docMk/>
            <pc:sldMk cId="1231158164" sldId="2147483502"/>
            <ac:picMk id="94" creationId="{8C6D64E9-71BF-38F9-2F67-16D8A3640B77}"/>
          </ac:picMkLst>
        </pc:picChg>
        <pc:picChg chg="mod">
          <ac:chgData name="Rodrigo Fonseca" userId="a6cd8de2-58bc-4a88-bd41-fb3c10ea42c2" providerId="ADAL" clId="{A7FFE911-7877-46F1-ACD9-96D9449BF6B9}" dt="2024-07-08T18:42:58.385" v="2176" actId="1076"/>
          <ac:picMkLst>
            <pc:docMk/>
            <pc:sldMk cId="1231158164" sldId="2147483502"/>
            <ac:picMk id="95" creationId="{73CDAA91-88D6-7CD9-3926-4FDF1FEA66C4}"/>
          </ac:picMkLst>
        </pc:picChg>
        <pc:picChg chg="mod">
          <ac:chgData name="Rodrigo Fonseca" userId="a6cd8de2-58bc-4a88-bd41-fb3c10ea42c2" providerId="ADAL" clId="{A7FFE911-7877-46F1-ACD9-96D9449BF6B9}" dt="2024-07-08T18:42:58.385" v="2176" actId="1076"/>
          <ac:picMkLst>
            <pc:docMk/>
            <pc:sldMk cId="1231158164" sldId="2147483502"/>
            <ac:picMk id="96" creationId="{BDC2201D-64F8-0EA2-2CDB-5ED2490808B0}"/>
          </ac:picMkLst>
        </pc:picChg>
        <pc:picChg chg="mod">
          <ac:chgData name="Rodrigo Fonseca" userId="a6cd8de2-58bc-4a88-bd41-fb3c10ea42c2" providerId="ADAL" clId="{A7FFE911-7877-46F1-ACD9-96D9449BF6B9}" dt="2024-07-08T18:42:58.385" v="2176" actId="1076"/>
          <ac:picMkLst>
            <pc:docMk/>
            <pc:sldMk cId="1231158164" sldId="2147483502"/>
            <ac:picMk id="97" creationId="{131ED41F-7C34-9DE1-CCD8-6F94B5BBF8B2}"/>
          </ac:picMkLst>
        </pc:picChg>
        <pc:picChg chg="mod">
          <ac:chgData name="Rodrigo Fonseca" userId="a6cd8de2-58bc-4a88-bd41-fb3c10ea42c2" providerId="ADAL" clId="{A7FFE911-7877-46F1-ACD9-96D9449BF6B9}" dt="2024-07-08T18:42:58.385" v="2176" actId="1076"/>
          <ac:picMkLst>
            <pc:docMk/>
            <pc:sldMk cId="1231158164" sldId="2147483502"/>
            <ac:picMk id="113" creationId="{0A2A9E96-D535-BEE5-7201-B92B25D0B84F}"/>
          </ac:picMkLst>
        </pc:picChg>
        <pc:picChg chg="mod">
          <ac:chgData name="Rodrigo Fonseca" userId="a6cd8de2-58bc-4a88-bd41-fb3c10ea42c2" providerId="ADAL" clId="{A7FFE911-7877-46F1-ACD9-96D9449BF6B9}" dt="2024-07-08T18:42:58.385" v="2176" actId="1076"/>
          <ac:picMkLst>
            <pc:docMk/>
            <pc:sldMk cId="1231158164" sldId="2147483502"/>
            <ac:picMk id="114" creationId="{9CE10048-52FE-1D92-EDBD-5658E9696F4B}"/>
          </ac:picMkLst>
        </pc:picChg>
        <pc:picChg chg="mod">
          <ac:chgData name="Rodrigo Fonseca" userId="a6cd8de2-58bc-4a88-bd41-fb3c10ea42c2" providerId="ADAL" clId="{A7FFE911-7877-46F1-ACD9-96D9449BF6B9}" dt="2024-07-08T18:42:58.385" v="2176" actId="1076"/>
          <ac:picMkLst>
            <pc:docMk/>
            <pc:sldMk cId="1231158164" sldId="2147483502"/>
            <ac:picMk id="116" creationId="{CE5F57AB-3B70-E1F1-9563-312CCD3F5BCF}"/>
          </ac:picMkLst>
        </pc:picChg>
        <pc:picChg chg="add mod">
          <ac:chgData name="Rodrigo Fonseca" userId="a6cd8de2-58bc-4a88-bd41-fb3c10ea42c2" providerId="ADAL" clId="{A7FFE911-7877-46F1-ACD9-96D9449BF6B9}" dt="2024-07-08T18:42:58.385" v="2176" actId="1076"/>
          <ac:picMkLst>
            <pc:docMk/>
            <pc:sldMk cId="1231158164" sldId="2147483502"/>
            <ac:picMk id="124" creationId="{3AA1DA72-201F-72DA-430F-5D06A27BD9D9}"/>
          </ac:picMkLst>
        </pc:picChg>
        <pc:picChg chg="add mod">
          <ac:chgData name="Rodrigo Fonseca" userId="a6cd8de2-58bc-4a88-bd41-fb3c10ea42c2" providerId="ADAL" clId="{A7FFE911-7877-46F1-ACD9-96D9449BF6B9}" dt="2024-07-08T18:42:58.385" v="2176" actId="1076"/>
          <ac:picMkLst>
            <pc:docMk/>
            <pc:sldMk cId="1231158164" sldId="2147483502"/>
            <ac:picMk id="133" creationId="{DB81C69D-1D90-13CF-0F78-1F76E50A39CD}"/>
          </ac:picMkLst>
        </pc:picChg>
        <pc:cxnChg chg="add mod">
          <ac:chgData name="Rodrigo Fonseca" userId="a6cd8de2-58bc-4a88-bd41-fb3c10ea42c2" providerId="ADAL" clId="{A7FFE911-7877-46F1-ACD9-96D9449BF6B9}" dt="2024-07-08T18:42:58.385" v="2176" actId="1076"/>
          <ac:cxnSpMkLst>
            <pc:docMk/>
            <pc:sldMk cId="1231158164" sldId="2147483502"/>
            <ac:cxnSpMk id="19" creationId="{EE3C8356-0349-5491-69E7-E8B515754C0C}"/>
          </ac:cxnSpMkLst>
        </pc:cxnChg>
        <pc:extLst>
          <p:ext xmlns:p="http://schemas.openxmlformats.org/presentationml/2006/main" uri="{D6D511B9-2390-475A-947B-AFAB55BFBCF1}">
            <pc226:cmChg xmlns:pc226="http://schemas.microsoft.com/office/powerpoint/2022/06/main/command" chg="">
              <pc226:chgData name="Rodrigo Fonseca" userId="a6cd8de2-58bc-4a88-bd41-fb3c10ea42c2" providerId="ADAL" clId="{A7FFE911-7877-46F1-ACD9-96D9449BF6B9}" dt="2024-07-08T19:43:36.023" v="2736"/>
              <pc2:cmMkLst xmlns:pc2="http://schemas.microsoft.com/office/powerpoint/2019/9/main/command">
                <pc:docMk/>
                <pc:sldMk cId="1231158164" sldId="2147483502"/>
                <pc2:cmMk id="{44DF4DF5-CEFD-4662-9FB3-96554EF4D420}"/>
              </pc2:cmMkLst>
              <pc226:cmRplyChg chg="add">
                <pc226:chgData name="Rodrigo Fonseca" userId="a6cd8de2-58bc-4a88-bd41-fb3c10ea42c2" providerId="ADAL" clId="{A7FFE911-7877-46F1-ACD9-96D9449BF6B9}" dt="2024-07-08T19:43:36.023" v="2736"/>
                <pc2:cmRplyMkLst xmlns:pc2="http://schemas.microsoft.com/office/powerpoint/2019/9/main/command">
                  <pc:docMk/>
                  <pc:sldMk cId="1231158164" sldId="2147483502"/>
                  <pc2:cmMk id="{44DF4DF5-CEFD-4662-9FB3-96554EF4D420}"/>
                  <pc2:cmRplyMk id="{F4BE44FC-9394-4611-8613-F2E83C4536F8}"/>
                </pc2:cmRplyMkLst>
              </pc226:cmRplyChg>
            </pc226:cmChg>
          </p:ext>
        </pc:extLst>
      </pc:sldChg>
      <pc:sldChg chg="addSp delSp modSp new mod chgLayout">
        <pc:chgData name="Rodrigo Fonseca" userId="a6cd8de2-58bc-4a88-bd41-fb3c10ea42c2" providerId="ADAL" clId="{A7FFE911-7877-46F1-ACD9-96D9449BF6B9}" dt="2024-07-08T18:31:07.343" v="2082" actId="20577"/>
        <pc:sldMkLst>
          <pc:docMk/>
          <pc:sldMk cId="3891961953" sldId="2147483503"/>
        </pc:sldMkLst>
        <pc:spChg chg="del mod ord">
          <ac:chgData name="Rodrigo Fonseca" userId="a6cd8de2-58bc-4a88-bd41-fb3c10ea42c2" providerId="ADAL" clId="{A7FFE911-7877-46F1-ACD9-96D9449BF6B9}" dt="2024-07-08T18:31:01.839" v="2060" actId="700"/>
          <ac:spMkLst>
            <pc:docMk/>
            <pc:sldMk cId="3891961953" sldId="2147483503"/>
            <ac:spMk id="2" creationId="{AA9D5AA7-AB26-897C-7F36-2DA8CF50F409}"/>
          </ac:spMkLst>
        </pc:spChg>
        <pc:spChg chg="del mod ord">
          <ac:chgData name="Rodrigo Fonseca" userId="a6cd8de2-58bc-4a88-bd41-fb3c10ea42c2" providerId="ADAL" clId="{A7FFE911-7877-46F1-ACD9-96D9449BF6B9}" dt="2024-07-08T18:31:01.839" v="2060" actId="700"/>
          <ac:spMkLst>
            <pc:docMk/>
            <pc:sldMk cId="3891961953" sldId="2147483503"/>
            <ac:spMk id="3" creationId="{6EF3608C-BEB1-6DFA-4E7E-89E36936DD20}"/>
          </ac:spMkLst>
        </pc:spChg>
        <pc:spChg chg="add mod ord">
          <ac:chgData name="Rodrigo Fonseca" userId="a6cd8de2-58bc-4a88-bd41-fb3c10ea42c2" providerId="ADAL" clId="{A7FFE911-7877-46F1-ACD9-96D9449BF6B9}" dt="2024-07-08T18:31:07.343" v="2082" actId="20577"/>
          <ac:spMkLst>
            <pc:docMk/>
            <pc:sldMk cId="3891961953" sldId="2147483503"/>
            <ac:spMk id="4" creationId="{6358371D-5293-B144-BFC4-A2C5856B8925}"/>
          </ac:spMkLst>
        </pc:spChg>
        <pc:spChg chg="add mod ord">
          <ac:chgData name="Rodrigo Fonseca" userId="a6cd8de2-58bc-4a88-bd41-fb3c10ea42c2" providerId="ADAL" clId="{A7FFE911-7877-46F1-ACD9-96D9449BF6B9}" dt="2024-07-08T18:31:01.839" v="2060" actId="700"/>
          <ac:spMkLst>
            <pc:docMk/>
            <pc:sldMk cId="3891961953" sldId="2147483503"/>
            <ac:spMk id="5" creationId="{82AAEF83-9A34-7C62-C09F-662DF85ED99C}"/>
          </ac:spMkLst>
        </pc:spChg>
      </pc:sldChg>
      <pc:sldChg chg="modSp new mod modCm modNotesTx">
        <pc:chgData name="Rodrigo Fonseca" userId="a6cd8de2-58bc-4a88-bd41-fb3c10ea42c2" providerId="ADAL" clId="{A7FFE911-7877-46F1-ACD9-96D9449BF6B9}" dt="2024-07-24T14:41:21.578" v="4560" actId="20577"/>
        <pc:sldMkLst>
          <pc:docMk/>
          <pc:sldMk cId="1259739483" sldId="2147483504"/>
        </pc:sldMkLst>
        <pc:spChg chg="mod">
          <ac:chgData name="Rodrigo Fonseca" userId="a6cd8de2-58bc-4a88-bd41-fb3c10ea42c2" providerId="ADAL" clId="{A7FFE911-7877-46F1-ACD9-96D9449BF6B9}" dt="2024-07-08T18:56:14.817" v="2735" actId="790"/>
          <ac:spMkLst>
            <pc:docMk/>
            <pc:sldMk cId="1259739483" sldId="2147483504"/>
            <ac:spMk id="2" creationId="{2061A171-C71E-9E55-8F78-E7B66E2274F3}"/>
          </ac:spMkLst>
        </pc:spChg>
        <pc:spChg chg="mod">
          <ac:chgData name="Rodrigo Fonseca" userId="a6cd8de2-58bc-4a88-bd41-fb3c10ea42c2" providerId="ADAL" clId="{A7FFE911-7877-46F1-ACD9-96D9449BF6B9}" dt="2024-07-24T14:41:21.578" v="4560" actId="20577"/>
          <ac:spMkLst>
            <pc:docMk/>
            <pc:sldMk cId="1259739483" sldId="2147483504"/>
            <ac:spMk id="3" creationId="{14D94F0F-37D4-3E28-7C96-2A423E26A53A}"/>
          </ac:spMkLst>
        </pc:spChg>
        <pc:extLst>
          <p:ext xmlns:p="http://schemas.openxmlformats.org/presentationml/2006/main" uri="{D6D511B9-2390-475A-947B-AFAB55BFBCF1}">
            <pc226:cmChg xmlns:pc226="http://schemas.microsoft.com/office/powerpoint/2022/06/main/command" chg="mod">
              <pc226:chgData name="Rodrigo Fonseca" userId="a6cd8de2-58bc-4a88-bd41-fb3c10ea42c2" providerId="ADAL" clId="{A7FFE911-7877-46F1-ACD9-96D9449BF6B9}" dt="2024-07-24T14:41:21.578" v="4560" actId="20577"/>
              <pc2:cmMkLst xmlns:pc2="http://schemas.microsoft.com/office/powerpoint/2019/9/main/command">
                <pc:docMk/>
                <pc:sldMk cId="1259739483" sldId="2147483504"/>
                <pc2:cmMk id="{518FC5EA-5803-413B-84A2-2E6EA0E0BC36}"/>
              </pc2:cmMkLst>
            </pc226:cmChg>
          </p:ext>
        </pc:extLst>
      </pc:sldChg>
      <pc:sldChg chg="modSp add mod ord">
        <pc:chgData name="Rodrigo Fonseca" userId="a6cd8de2-58bc-4a88-bd41-fb3c10ea42c2" providerId="ADAL" clId="{A7FFE911-7877-46F1-ACD9-96D9449BF6B9}" dt="2024-08-22T20:29:36.402" v="4655"/>
        <pc:sldMkLst>
          <pc:docMk/>
          <pc:sldMk cId="3494557525" sldId="2147483505"/>
        </pc:sldMkLst>
        <pc:spChg chg="mod">
          <ac:chgData name="Rodrigo Fonseca" userId="a6cd8de2-58bc-4a88-bd41-fb3c10ea42c2" providerId="ADAL" clId="{A7FFE911-7877-46F1-ACD9-96D9449BF6B9}" dt="2024-08-05T18:39:41.708" v="4593" actId="20577"/>
          <ac:spMkLst>
            <pc:docMk/>
            <pc:sldMk cId="3494557525" sldId="2147483505"/>
            <ac:spMk id="2" creationId="{D3A8BA61-CC54-C199-4E26-80F9F803D3D2}"/>
          </ac:spMkLst>
        </pc:spChg>
        <pc:spChg chg="mod">
          <ac:chgData name="Rodrigo Fonseca" userId="a6cd8de2-58bc-4a88-bd41-fb3c10ea42c2" providerId="ADAL" clId="{A7FFE911-7877-46F1-ACD9-96D9449BF6B9}" dt="2024-08-05T18:40:07.200" v="4595" actId="6549"/>
          <ac:spMkLst>
            <pc:docMk/>
            <pc:sldMk cId="3494557525" sldId="2147483505"/>
            <ac:spMk id="3" creationId="{F02F36C2-C2EE-8FE5-63F9-E27EBEE2A5CB}"/>
          </ac:spMkLst>
        </pc:spChg>
      </pc:sldChg>
      <pc:sldChg chg="modSp add mod ord modNotesTx">
        <pc:chgData name="Rodrigo Fonseca" userId="a6cd8de2-58bc-4a88-bd41-fb3c10ea42c2" providerId="ADAL" clId="{A7FFE911-7877-46F1-ACD9-96D9449BF6B9}" dt="2024-08-22T20:29:36.402" v="4655"/>
        <pc:sldMkLst>
          <pc:docMk/>
          <pc:sldMk cId="251338604" sldId="2147483506"/>
        </pc:sldMkLst>
        <pc:spChg chg="mod">
          <ac:chgData name="Rodrigo Fonseca" userId="a6cd8de2-58bc-4a88-bd41-fb3c10ea42c2" providerId="ADAL" clId="{A7FFE911-7877-46F1-ACD9-96D9449BF6B9}" dt="2024-08-05T20:12:45.524" v="4615" actId="6549"/>
          <ac:spMkLst>
            <pc:docMk/>
            <pc:sldMk cId="251338604" sldId="2147483506"/>
            <ac:spMk id="3" creationId="{986D80D8-3766-28FE-75D9-D64E799427A7}"/>
          </ac:spMkLst>
        </pc:spChg>
      </pc:sldChg>
      <pc:sldChg chg="modSp add mod ord modNotesTx">
        <pc:chgData name="Rodrigo Fonseca" userId="a6cd8de2-58bc-4a88-bd41-fb3c10ea42c2" providerId="ADAL" clId="{A7FFE911-7877-46F1-ACD9-96D9449BF6B9}" dt="2024-08-22T20:29:36.402" v="4655"/>
        <pc:sldMkLst>
          <pc:docMk/>
          <pc:sldMk cId="2458043620" sldId="2147483507"/>
        </pc:sldMkLst>
        <pc:spChg chg="mod">
          <ac:chgData name="Rodrigo Fonseca" userId="a6cd8de2-58bc-4a88-bd41-fb3c10ea42c2" providerId="ADAL" clId="{A7FFE911-7877-46F1-ACD9-96D9449BF6B9}" dt="2024-07-24T14:14:15.468" v="4201" actId="20577"/>
          <ac:spMkLst>
            <pc:docMk/>
            <pc:sldMk cId="2458043620" sldId="2147483507"/>
            <ac:spMk id="3" creationId="{986D80D8-3766-28FE-75D9-D64E799427A7}"/>
          </ac:spMkLst>
        </pc:spChg>
      </pc:sldChg>
      <pc:sldChg chg="addSp delSp modSp new del mod chgLayout">
        <pc:chgData name="Rodrigo Fonseca" userId="a6cd8de2-58bc-4a88-bd41-fb3c10ea42c2" providerId="ADAL" clId="{A7FFE911-7877-46F1-ACD9-96D9449BF6B9}" dt="2024-07-23T19:50:46.020" v="3418" actId="47"/>
        <pc:sldMkLst>
          <pc:docMk/>
          <pc:sldMk cId="1423878958" sldId="2147483508"/>
        </pc:sldMkLst>
        <pc:spChg chg="del mod ord">
          <ac:chgData name="Rodrigo Fonseca" userId="a6cd8de2-58bc-4a88-bd41-fb3c10ea42c2" providerId="ADAL" clId="{A7FFE911-7877-46F1-ACD9-96D9449BF6B9}" dt="2024-07-23T19:50:22.978" v="3383" actId="700"/>
          <ac:spMkLst>
            <pc:docMk/>
            <pc:sldMk cId="1423878958" sldId="2147483508"/>
            <ac:spMk id="2" creationId="{17FE3345-712F-219E-C8D3-A20CE3140154}"/>
          </ac:spMkLst>
        </pc:spChg>
        <pc:spChg chg="del mod ord">
          <ac:chgData name="Rodrigo Fonseca" userId="a6cd8de2-58bc-4a88-bd41-fb3c10ea42c2" providerId="ADAL" clId="{A7FFE911-7877-46F1-ACD9-96D9449BF6B9}" dt="2024-07-23T19:50:22.978" v="3383" actId="700"/>
          <ac:spMkLst>
            <pc:docMk/>
            <pc:sldMk cId="1423878958" sldId="2147483508"/>
            <ac:spMk id="3" creationId="{45E6AC5A-C39F-46CB-8B03-C0E9705727E8}"/>
          </ac:spMkLst>
        </pc:spChg>
        <pc:spChg chg="add mod ord">
          <ac:chgData name="Rodrigo Fonseca" userId="a6cd8de2-58bc-4a88-bd41-fb3c10ea42c2" providerId="ADAL" clId="{A7FFE911-7877-46F1-ACD9-96D9449BF6B9}" dt="2024-07-23T19:50:35.713" v="3417" actId="20577"/>
          <ac:spMkLst>
            <pc:docMk/>
            <pc:sldMk cId="1423878958" sldId="2147483508"/>
            <ac:spMk id="4" creationId="{B70362BB-3F08-A932-BF52-843D1F88F330}"/>
          </ac:spMkLst>
        </pc:spChg>
        <pc:spChg chg="add mod ord">
          <ac:chgData name="Rodrigo Fonseca" userId="a6cd8de2-58bc-4a88-bd41-fb3c10ea42c2" providerId="ADAL" clId="{A7FFE911-7877-46F1-ACD9-96D9449BF6B9}" dt="2024-07-23T19:50:22.978" v="3383" actId="700"/>
          <ac:spMkLst>
            <pc:docMk/>
            <pc:sldMk cId="1423878958" sldId="2147483508"/>
            <ac:spMk id="5" creationId="{71226BED-CDCA-E1D5-14CB-E79EE005C34F}"/>
          </ac:spMkLst>
        </pc:spChg>
      </pc:sldChg>
      <pc:sldChg chg="modSp add mod">
        <pc:chgData name="Rodrigo Fonseca" userId="a6cd8de2-58bc-4a88-bd41-fb3c10ea42c2" providerId="ADAL" clId="{A7FFE911-7877-46F1-ACD9-96D9449BF6B9}" dt="2024-07-24T14:38:20.506" v="4538" actId="790"/>
        <pc:sldMkLst>
          <pc:docMk/>
          <pc:sldMk cId="2394543474" sldId="2147483508"/>
        </pc:sldMkLst>
        <pc:spChg chg="mod">
          <ac:chgData name="Rodrigo Fonseca" userId="a6cd8de2-58bc-4a88-bd41-fb3c10ea42c2" providerId="ADAL" clId="{A7FFE911-7877-46F1-ACD9-96D9449BF6B9}" dt="2024-07-24T14:38:20.506" v="4538" actId="790"/>
          <ac:spMkLst>
            <pc:docMk/>
            <pc:sldMk cId="2394543474" sldId="2147483508"/>
            <ac:spMk id="2" creationId="{247C55F6-DD9E-2CF0-41E7-F10DCD2E56C3}"/>
          </ac:spMkLst>
        </pc:spChg>
        <pc:spChg chg="mod">
          <ac:chgData name="Rodrigo Fonseca" userId="a6cd8de2-58bc-4a88-bd41-fb3c10ea42c2" providerId="ADAL" clId="{A7FFE911-7877-46F1-ACD9-96D9449BF6B9}" dt="2024-07-24T14:38:20.506" v="4538" actId="790"/>
          <ac:spMkLst>
            <pc:docMk/>
            <pc:sldMk cId="2394543474" sldId="2147483508"/>
            <ac:spMk id="3" creationId="{A4E1D732-F3D8-09B5-A498-1C445ADC4935}"/>
          </ac:spMkLst>
        </pc:spChg>
      </pc:sldChg>
      <pc:sldChg chg="modSp add mod ord modNotesTx">
        <pc:chgData name="Rodrigo Fonseca" userId="a6cd8de2-58bc-4a88-bd41-fb3c10ea42c2" providerId="ADAL" clId="{A7FFE911-7877-46F1-ACD9-96D9449BF6B9}" dt="2024-08-22T20:29:36.402" v="4655"/>
        <pc:sldMkLst>
          <pc:docMk/>
          <pc:sldMk cId="3304657041" sldId="2147483509"/>
        </pc:sldMkLst>
        <pc:spChg chg="mod">
          <ac:chgData name="Rodrigo Fonseca" userId="a6cd8de2-58bc-4a88-bd41-fb3c10ea42c2" providerId="ADAL" clId="{A7FFE911-7877-46F1-ACD9-96D9449BF6B9}" dt="2024-08-05T20:20:24.903" v="4624" actId="12"/>
          <ac:spMkLst>
            <pc:docMk/>
            <pc:sldMk cId="3304657041" sldId="2147483509"/>
            <ac:spMk id="3" creationId="{986D80D8-3766-28FE-75D9-D64E799427A7}"/>
          </ac:spMkLst>
        </pc:spChg>
      </pc:sldChg>
      <pc:sldChg chg="new del">
        <pc:chgData name="Rodrigo Fonseca" userId="a6cd8de2-58bc-4a88-bd41-fb3c10ea42c2" providerId="ADAL" clId="{A7FFE911-7877-46F1-ACD9-96D9449BF6B9}" dt="2024-09-09T15:38:34.009" v="4877" actId="47"/>
        <pc:sldMkLst>
          <pc:docMk/>
          <pc:sldMk cId="766066642" sldId="2147483512"/>
        </pc:sldMkLst>
      </pc:sldChg>
      <pc:sldMasterChg chg="del">
        <pc:chgData name="Rodrigo Fonseca" userId="a6cd8de2-58bc-4a88-bd41-fb3c10ea42c2" providerId="ADAL" clId="{A7FFE911-7877-46F1-ACD9-96D9449BF6B9}" dt="2024-09-09T15:44:35.002" v="4879" actId="2696"/>
        <pc:sldMasterMkLst>
          <pc:docMk/>
          <pc:sldMasterMk cId="409246488" sldId="2147485882"/>
        </pc:sldMasterMkLst>
      </pc:sldMasterChg>
      <pc:sldMasterChg chg="del">
        <pc:chgData name="Rodrigo Fonseca" userId="a6cd8de2-58bc-4a88-bd41-fb3c10ea42c2" providerId="ADAL" clId="{A7FFE911-7877-46F1-ACD9-96D9449BF6B9}" dt="2024-09-09T15:42:10.372" v="4878" actId="2696"/>
        <pc:sldMasterMkLst>
          <pc:docMk/>
          <pc:sldMasterMk cId="2997952401" sldId="2147486049"/>
        </pc:sldMasterMkLst>
      </pc:sldMasterChg>
    </pc:docChg>
  </pc:docChgLst>
</pc:chgInfo>
</file>

<file path=ppt/comments/modernComment_7FFFCDE2_8D34C551.xml><?xml version="1.0" encoding="utf-8"?>
<p188:cmLst xmlns:a="http://schemas.openxmlformats.org/drawingml/2006/main" xmlns:r="http://schemas.openxmlformats.org/officeDocument/2006/relationships" xmlns:p188="http://schemas.microsoft.com/office/powerpoint/2018/8/main">
  <p188:cm id="{1F210AFE-7419-4996-BACC-0D31AC3C3404}" authorId="{6FD4284C-DC76-EBB3-6CE2-E8A62A8D447B}" created="2024-08-02T23:34:58.018">
    <pc:sldMkLst xmlns:pc="http://schemas.microsoft.com/office/powerpoint/2013/main/command">
      <pc:docMk/>
      <pc:sldMk cId="2369045841" sldId="2147470818"/>
    </pc:sldMkLst>
    <p188:txBody>
      <a:bodyPr/>
      <a:lstStyle/>
      <a:p>
        <a:r>
          <a:rPr lang="en-US"/>
          <a:t>we should add a slide at the front that this is default confidential - except where called out otherwise as public.</a:t>
        </a:r>
      </a:p>
    </p188:txBody>
  </p188:cm>
</p188:cmLst>
</file>

<file path=ppt/comments/modernComment_7FFFFF43_AD1B9A67.xml><?xml version="1.0" encoding="utf-8"?>
<p188:cmLst xmlns:a="http://schemas.openxmlformats.org/drawingml/2006/main" xmlns:r="http://schemas.openxmlformats.org/officeDocument/2006/relationships" xmlns:p188="http://schemas.microsoft.com/office/powerpoint/2018/8/main">
  <p188:cm id="{34198B46-9A13-4381-B84A-9CCA3B443A44}" authorId="{B6E14DCC-2920-8BEF-EF02-5610D32BD6B8}" status="resolved" created="2024-07-24T00:50:41.735" complete="100000">
    <ac:deMkLst xmlns:ac="http://schemas.microsoft.com/office/drawing/2013/main/command">
      <pc:docMk xmlns:pc="http://schemas.microsoft.com/office/powerpoint/2013/main/command"/>
      <pc:sldMk xmlns:pc="http://schemas.microsoft.com/office/powerpoint/2013/main/command" cId="2904267367" sldId="2147483459"/>
      <ac:picMk id="1026" creationId="{5AE994D6-C13D-2C9C-BE4A-0BAE35FE3184}"/>
    </ac:deMkLst>
    <p188:replyLst>
      <p188:reply id="{9A4602FF-957B-4C09-846E-3E3BC191E561}" authorId="{2863A247-EDE2-2F72-E166-4DDB0FB0C9F9}" created="2024-07-24T12:49:48.500">
        <p188:txBody>
          <a:bodyPr/>
          <a:lstStyle/>
          <a:p>
            <a:r>
              <a:rPr lang="en-US"/>
              <a:t>We can do SSO for on-prem AD (Kerberos), for Netweaver V7.2+ (SAML/OAUTH)</a:t>
            </a:r>
          </a:p>
        </p188:txBody>
        <p188:extLst>
          <p:ext xmlns:p="http://schemas.openxmlformats.org/presentationml/2006/main" uri="{57CB4572-C831-44C2-8A1C-0ADB6CCDFE69}">
            <p223:reactions xmlns:p223="http://schemas.microsoft.com/office/powerpoint/2022/03/main">
              <p223:rxn type="👍">
                <p223:instance time="2024-08-02T23:35:23.456" authorId="{6FD4284C-DC76-EBB3-6CE2-E8A62A8D447B}"/>
              </p223:rxn>
            </p223:reactions>
          </p:ext>
        </p188:extLst>
      </p188:reply>
    </p188:replyLst>
    <p188:txBody>
      <a:bodyPr/>
      <a:lstStyle/>
      <a:p>
        <a:r>
          <a:rPr lang="en-US"/>
          <a:t>Do we support SSO into SAP ECC on prem?  I'm aware of the provisioning support to there, but hadn't realized SSO was capable.</a:t>
        </a:r>
      </a:p>
    </p188:txBody>
  </p188:cm>
</p188:cmLst>
</file>

<file path=ppt/comments/modernComment_7FFFFF44_845D3B44.xml><?xml version="1.0" encoding="utf-8"?>
<p188:cmLst xmlns:a="http://schemas.openxmlformats.org/drawingml/2006/main" xmlns:r="http://schemas.openxmlformats.org/officeDocument/2006/relationships" xmlns:p188="http://schemas.microsoft.com/office/powerpoint/2018/8/main">
  <p188:cm id="{EAC631DE-9B8A-45BC-95B9-F110BC437AC5}" authorId="{6FD4284C-DC76-EBB3-6CE2-E8A62A8D447B}" status="resolved" created="2024-07-08T18:57:02.383" complete="100000">
    <pc:sldMkLst xmlns:pc="http://schemas.microsoft.com/office/powerpoint/2013/main/command">
      <pc:docMk/>
      <pc:sldMk cId="2220702532" sldId="2147483460"/>
    </pc:sldMkLst>
    <p188:replyLst>
      <p188:reply id="{38CF4B69-449C-4206-817F-2866F18F475F}" authorId="{2863A247-EDE2-2F72-E166-4DDB0FB0C9F9}" created="2024-07-10T18:58:17.872">
        <p188:txBody>
          <a:bodyPr/>
          <a:lstStyle/>
          <a:p>
            <a:r>
              <a:rPr lang="en-US"/>
              <a:t>I added a new slide to position IAM as part of the overall SAP modernization, before start to talk about the planning phases </a:t>
            </a:r>
          </a:p>
        </p188:txBody>
      </p188:reply>
    </p188:replyLst>
    <p188:txBody>
      <a:bodyPr/>
      <a:lstStyle/>
      <a:p>
        <a:r>
          <a:rPr lang="en-US"/>
          <a:t>we should also position this in the context of the customer's overall SAP modernization. e.g.,
SAP IDM -&gt; Entra
alongside 
SAP HCM -&gt; SuccessFactors
SAP R/3 -&gt; S/4HANA
some customers might have already put in SucecssFacotors or other not yet be planning for S/4HANA, but it's part of the overall direction.  And this helps to emphasize that this isn't a 'drop in' replcaement, e.g., SuccessFactors isn't the same as HCM on the cloud you should revisit your scenarios when going to SuccessFactors </a:t>
        </a:r>
      </a:p>
    </p188:txBody>
  </p188:cm>
</p188:cmLst>
</file>

<file path=ppt/comments/modernComment_7FFFFF4B_AB3CD8FB.xml><?xml version="1.0" encoding="utf-8"?>
<p188:cmLst xmlns:a="http://schemas.openxmlformats.org/drawingml/2006/main" xmlns:r="http://schemas.openxmlformats.org/officeDocument/2006/relationships" xmlns:p188="http://schemas.microsoft.com/office/powerpoint/2018/8/main">
  <p188:cm id="{3C2AC2E6-822A-40DC-8AE1-9CE4347A33C6}" authorId="{B6E14DCC-2920-8BEF-EF02-5610D32BD6B8}" created="2024-07-24T00:58:47.719">
    <ac:txMkLst xmlns:ac="http://schemas.microsoft.com/office/drawing/2013/main/command">
      <pc:docMk xmlns:pc="http://schemas.microsoft.com/office/powerpoint/2013/main/command"/>
      <pc:sldMk xmlns:pc="http://schemas.microsoft.com/office/powerpoint/2013/main/command" cId="2872891643" sldId="2147483467"/>
      <ac:spMk id="3" creationId="{986D80D8-3766-28FE-75D9-D64E799427A7}"/>
      <ac:txMk cp="39" len="37">
        <ac:context len="454" hash="3888765353"/>
      </ac:txMk>
    </ac:txMkLst>
    <p188:pos x="2636921" y="631657"/>
    <p188:replyLst>
      <p188:reply id="{51BF82B3-D6B8-43B8-97C8-6CEAF46562B6}" authorId="{2863A247-EDE2-2F72-E166-4DDB0FB0C9F9}" created="2024-07-24T14:32:59.342">
        <p188:txBody>
          <a:bodyPr/>
          <a:lstStyle/>
          <a:p>
            <a:r>
              <a:rPr lang="en-US"/>
              <a:t>We can point to the docs, but I think going to defender for cloud is the best way to ensure compliance (but that would require another "license"). One option can be using the Identity secure score for start, it will provide quick-wins and doesn't require additional licenses</a:t>
            </a:r>
          </a:p>
        </p188:txBody>
      </p188:reply>
    </p188:replyLst>
    <p188:txBody>
      <a:bodyPr/>
      <a:lstStyle/>
      <a:p>
        <a:r>
          <a:rPr lang="en-US"/>
          <a:t>what would this look like for someone to know if their tenant is ready?</a:t>
        </a:r>
      </a:p>
    </p188:txBody>
  </p188:cm>
  <p188:cm id="{131F7FC0-1E2E-4AFA-BC27-8211146696E0}" authorId="{B6E14DCC-2920-8BEF-EF02-5610D32BD6B8}" status="resolved" created="2024-07-24T01:00:01.445" complete="100000">
    <ac:txMkLst xmlns:ac="http://schemas.microsoft.com/office/drawing/2013/main/command">
      <pc:docMk xmlns:pc="http://schemas.microsoft.com/office/powerpoint/2013/main/command"/>
      <pc:sldMk xmlns:pc="http://schemas.microsoft.com/office/powerpoint/2013/main/command" cId="2872891643" sldId="2147483467"/>
      <ac:spMk id="3" creationId="{986D80D8-3766-28FE-75D9-D64E799427A7}"/>
      <ac:txMk cp="309" len="8">
        <ac:context len="454" hash="3888765353"/>
      </ac:txMk>
    </ac:txMkLst>
    <p188:pos x="10276973" y="1132973"/>
    <p188:replyLst>
      <p188:reply id="{4ED73684-769F-42F5-9277-9A924861DC33}" authorId="{2863A247-EDE2-2F72-E166-4DDB0FB0C9F9}" created="2024-07-24T14:19:35.219">
        <p188:txBody>
          <a:bodyPr/>
          <a:lstStyle/>
          <a:p>
            <a:r>
              <a:rPr lang="en-US"/>
              <a:t>We cover licensing in the end. </a:t>
            </a:r>
          </a:p>
        </p188:txBody>
      </p188:reply>
    </p188:replyLst>
    <p188:txBody>
      <a:bodyPr/>
      <a:lstStyle/>
      <a:p>
        <a:r>
          <a:rPr lang="en-US"/>
          <a:t>can we expand this for clarity or link to details?</a:t>
        </a:r>
      </a:p>
    </p188:txBody>
  </p188:cm>
  <p188:cm id="{0A494EBD-DF6A-4FEB-8009-1A931B8D3CEB}" authorId="{B6E14DCC-2920-8BEF-EF02-5610D32BD6B8}" status="resolved" created="2024-07-24T01:00:56.524" complete="100000">
    <ac:deMkLst xmlns:ac="http://schemas.microsoft.com/office/drawing/2013/main/command">
      <pc:docMk xmlns:pc="http://schemas.microsoft.com/office/powerpoint/2013/main/command"/>
      <pc:sldMk xmlns:pc="http://schemas.microsoft.com/office/powerpoint/2013/main/command" cId="2872891643" sldId="2147483467"/>
      <ac:spMk id="3" creationId="{986D80D8-3766-28FE-75D9-D64E799427A7}"/>
    </ac:deMkLst>
    <p188:replyLst>
      <p188:reply id="{4A82F214-ACBF-4046-9FA6-65591F568629}" authorId="{2863A247-EDE2-2F72-E166-4DDB0FB0C9F9}" created="2024-08-05T20:17:47.756">
        <p188:txBody>
          <a:bodyPr/>
          <a:lstStyle/>
          <a:p>
            <a:r>
              <a:rPr lang="en-US"/>
              <a:t>Not in this scenario.</a:t>
            </a:r>
          </a:p>
        </p188:txBody>
      </p188:reply>
    </p188:replyLst>
    <p188:txBody>
      <a:bodyPr/>
      <a:lstStyle/>
      <a:p>
        <a:r>
          <a:rPr lang="en-US"/>
          <a:t>Would pushing people to the Governance Dashboard to look at something specific be useful?</a:t>
        </a:r>
      </a:p>
    </p188:txBody>
  </p188:cm>
</p188:cmLst>
</file>

<file path=ppt/comments/modernComment_7FFFFF4C_BAE77250.xml><?xml version="1.0" encoding="utf-8"?>
<p188:cmLst xmlns:a="http://schemas.openxmlformats.org/drawingml/2006/main" xmlns:r="http://schemas.openxmlformats.org/officeDocument/2006/relationships" xmlns:p188="http://schemas.microsoft.com/office/powerpoint/2018/8/main">
  <p188:cm id="{6B0F65FC-A81B-451C-A631-FDC52BA7B563}" authorId="{6FD4284C-DC76-EBB3-6CE2-E8A62A8D447B}" created="2024-07-08T18:57:51.402">
    <pc:sldMkLst xmlns:pc="http://schemas.microsoft.com/office/powerpoint/2013/main/command">
      <pc:docMk/>
      <pc:sldMk cId="3135730256" sldId="2147483468"/>
    </pc:sldMkLst>
    <p188:replyLst>
      <p188:reply id="{A176DDAC-971D-460A-AF5B-7258A0192AB1}" authorId="{2863A247-EDE2-2F72-E166-4DDB0FB0C9F9}" created="2024-07-10T18:43:50.001">
        <p188:txBody>
          <a:bodyPr/>
          <a:lstStyle/>
          <a:p>
            <a:r>
              <a:rPr lang="en-US"/>
              <a:t>Added more context to enforce the middleware requirement for apps</a:t>
            </a:r>
          </a:p>
        </p188:txBody>
      </p188:reply>
    </p188:replyLst>
    <p188:txBody>
      <a:bodyPr/>
      <a:lstStyle/>
      <a:p>
        <a:r>
          <a:rPr lang="en-US"/>
          <a:t>and, which apps should integrate *through* SAP middleware.  E.g., if you plan to have S/4HANA but don't have SAP IPS deployed, you should probably deploy SAP IPS pretty soon </a:t>
        </a:r>
      </a:p>
    </p188:txBody>
  </p188:cm>
</p188:cmLst>
</file>

<file path=ppt/comments/modernComment_7FFFFF50_22BDF27F.xml><?xml version="1.0" encoding="utf-8"?>
<p188:cmLst xmlns:a="http://schemas.openxmlformats.org/drawingml/2006/main" xmlns:r="http://schemas.openxmlformats.org/officeDocument/2006/relationships" xmlns:p188="http://schemas.microsoft.com/office/powerpoint/2018/8/main">
  <p188:cm id="{B0DEFC09-2B13-42B4-B106-B29AB3A60653}" authorId="{B6E14DCC-2920-8BEF-EF02-5610D32BD6B8}" status="resolved" created="2024-07-24T01:08:16.615" complete="100000">
    <ac:txMkLst xmlns:ac="http://schemas.microsoft.com/office/drawing/2013/main/command">
      <pc:docMk xmlns:pc="http://schemas.microsoft.com/office/powerpoint/2013/main/command"/>
      <pc:sldMk xmlns:pc="http://schemas.microsoft.com/office/powerpoint/2013/main/command" cId="582873727" sldId="2147483472"/>
      <ac:spMk id="3" creationId="{A4E1D732-F3D8-09B5-A498-1C445ADC4935}"/>
      <ac:txMk cp="149" len="33">
        <ac:context len="418" hash="2637464969"/>
      </ac:txMk>
    </ac:txMkLst>
    <p188:pos x="3439026" y="2065421"/>
    <p188:replyLst>
      <p188:reply id="{FAB6690A-AB8E-4874-A65C-0E7B695DE3B5}" authorId="{2863A247-EDE2-2F72-E166-4DDB0FB0C9F9}" created="2024-07-24T12:50:44.945">
        <p188:txBody>
          <a:bodyPr/>
          <a:lstStyle/>
          <a:p>
            <a:r>
              <a:rPr lang="en-US"/>
              <a:t>Good call, added an observation about it</a:t>
            </a:r>
          </a:p>
        </p188:txBody>
      </p188:reply>
    </p188:replyLst>
    <p188:txBody>
      <a:bodyPr/>
      <a:lstStyle/>
      <a:p>
        <a:r>
          <a:rPr lang="en-US"/>
          <a:t>This may be (at least partially) in Active Directory and not Entra for customers still managing through AD.</a:t>
        </a:r>
      </a:p>
    </p188:txBody>
  </p188:cm>
</p188:cmLst>
</file>

<file path=ppt/comments/modernComment_7FFFFF51_2F1714A9.xml><?xml version="1.0" encoding="utf-8"?>
<p188:cmLst xmlns:a="http://schemas.openxmlformats.org/drawingml/2006/main" xmlns:r="http://schemas.openxmlformats.org/officeDocument/2006/relationships" xmlns:p188="http://schemas.microsoft.com/office/powerpoint/2018/8/main">
  <p188:cm id="{2CD218C7-BE96-4EDD-957C-2E54530D2238}" authorId="{B6E14DCC-2920-8BEF-EF02-5610D32BD6B8}" status="resolved" created="2024-07-24T01:10:12.998" complete="100000">
    <ac:txMkLst xmlns:ac="http://schemas.microsoft.com/office/drawing/2013/main/command">
      <pc:docMk xmlns:pc="http://schemas.microsoft.com/office/powerpoint/2013/main/command"/>
      <pc:sldMk xmlns:pc="http://schemas.microsoft.com/office/powerpoint/2013/main/command" cId="790041769" sldId="2147483473"/>
      <ac:spMk id="3" creationId="{33D3C2BD-AB6F-C73D-05A6-5A25235A25A2}"/>
      <ac:txMk cp="439">
        <ac:context len="440" hash="1725362271"/>
      </ac:txMk>
    </ac:txMkLst>
    <p188:pos x="5945605" y="3920289"/>
    <p188:txBody>
      <a:bodyPr/>
      <a:lstStyle/>
      <a:p>
        <a:r>
          <a:rPr lang="en-US"/>
          <a:t>current wording doesn't flow.  Maybe "Microsoft Entra ID supports integrating your HR source with both cloud and on-premises"?</a:t>
        </a:r>
      </a:p>
    </p188:txBody>
  </p188:cm>
</p188:cmLst>
</file>

<file path=ppt/comments/modernComment_7FFFFF52_C9629B24.xml><?xml version="1.0" encoding="utf-8"?>
<p188:cmLst xmlns:a="http://schemas.openxmlformats.org/drawingml/2006/main" xmlns:r="http://schemas.openxmlformats.org/officeDocument/2006/relationships" xmlns:p188="http://schemas.microsoft.com/office/powerpoint/2018/8/main">
  <p188:cm id="{24A4D37F-8C1D-42DD-9ACA-94DE6F261406}" authorId="{B6E14DCC-2920-8BEF-EF02-5610D32BD6B8}" status="resolved" created="2024-07-24T01:11:32.706" complete="100000">
    <ac:txMkLst xmlns:ac="http://schemas.microsoft.com/office/drawing/2013/main/command">
      <pc:docMk xmlns:pc="http://schemas.microsoft.com/office/powerpoint/2013/main/command"/>
      <pc:sldMk xmlns:pc="http://schemas.microsoft.com/office/powerpoint/2013/main/command" cId="3378682660" sldId="2147483474"/>
      <ac:spMk id="3" creationId="{57452D28-86DB-776C-832A-9B971B160339}"/>
      <ac:txMk cp="53">
        <ac:context len="188" hash="2312152389"/>
      </ac:txMk>
    </ac:txMkLst>
    <p188:pos x="1353552" y="1052763"/>
    <p188:replyLst>
      <p188:reply id="{A874C29F-34B0-4369-8132-6AE2933F7006}" authorId="{2863A247-EDE2-2F72-E166-4DDB0FB0C9F9}" created="2024-07-24T12:56:38.814">
        <p188:txBody>
          <a:bodyPr/>
          <a:lstStyle/>
          <a:p>
            <a:r>
              <a:rPr lang="en-US"/>
              <a:t>Changed to connect. </a:t>
            </a:r>
          </a:p>
        </p188:txBody>
      </p188:reply>
    </p188:replyLst>
    <p188:txBody>
      <a:bodyPr/>
      <a:lstStyle/>
      <a:p>
        <a:r>
          <a:rPr lang="en-US"/>
          <a:t>is this the right word?</a:t>
        </a:r>
      </a:p>
    </p188:txBody>
  </p188:cm>
</p188:cmLst>
</file>

<file path=ppt/comments/modernComment_7FFFFF56_15643663.xml><?xml version="1.0" encoding="utf-8"?>
<p188:cmLst xmlns:a="http://schemas.openxmlformats.org/drawingml/2006/main" xmlns:r="http://schemas.openxmlformats.org/officeDocument/2006/relationships" xmlns:p188="http://schemas.microsoft.com/office/powerpoint/2018/8/main">
  <p188:cm id="{DCFAA1C5-7CB5-41CD-8FD8-29AF2EEC45CF}" authorId="{2863A247-EDE2-2F72-E166-4DDB0FB0C9F9}" created="2024-07-23T19:58:49.297">
    <pc:sldMkLst xmlns:pc="http://schemas.microsoft.com/office/powerpoint/2013/main/command">
      <pc:docMk/>
      <pc:sldMk cId="358889059" sldId="2147483478"/>
    </pc:sldMkLst>
    <p188:replyLst>
      <p188:reply id="{25EC2228-C958-4F3A-A501-5BE1EF8F2B23}" authorId="{6FD4284C-DC76-EBB3-6CE2-E8A62A8D447B}" created="2024-07-29T21:05:36.172">
        <p188:txBody>
          <a:bodyPr/>
          <a:lstStyle/>
          <a:p>
            <a:r>
              <a:rPr lang="en-US"/>
              <a:t>I think API driven provisioning could in theory be a component for SAP HCM integration but there is still a lot of work needed to adapt, and that amount of work might be as big as a real sync engine :-).  The old document "Using the Web Services Connector for SAP HCM.docx" mentioned how those BAPIs could only support full import via the BAPIs not delta import, so could not directly generate changes needed to supply the provisioning API.  </a:t>
            </a:r>
          </a:p>
        </p188:txBody>
      </p188:reply>
    </p188:replyLst>
    <p188:txBody>
      <a:bodyPr/>
      <a:lstStyle/>
      <a:p>
        <a:r>
          <a:rPr lang="en-US"/>
          <a:t>[@Mark Wahl] is it ok to use API Driven as a provisioning method directly from HCM to Entra ID or there is any limitation?</a:t>
        </a:r>
      </a:p>
    </p188:txBody>
  </p188:cm>
</p188:cmLst>
</file>

<file path=ppt/comments/modernComment_7FFFFF70_4B16195B.xml><?xml version="1.0" encoding="utf-8"?>
<p188:cmLst xmlns:a="http://schemas.openxmlformats.org/drawingml/2006/main" xmlns:r="http://schemas.openxmlformats.org/officeDocument/2006/relationships" xmlns:p188="http://schemas.microsoft.com/office/powerpoint/2018/8/main">
  <p188:cm id="{518FC5EA-5803-413B-84A2-2E6EA0E0BC36}" authorId="{B6E14DCC-2920-8BEF-EF02-5610D32BD6B8}" status="resolved" created="2024-07-24T01:16:50.961" complete="100000">
    <ac:txMkLst xmlns:ac="http://schemas.microsoft.com/office/drawing/2013/main/command">
      <pc:docMk xmlns:pc="http://schemas.microsoft.com/office/powerpoint/2013/main/command"/>
      <pc:sldMk xmlns:pc="http://schemas.microsoft.com/office/powerpoint/2013/main/command" cId="1259739483" sldId="2147483504"/>
      <ac:spMk id="3" creationId="{14D94F0F-37D4-3E28-7C96-2A423E26A53A}"/>
      <ac:txMk cp="249" len="2">
        <ac:context len="391" hash="3930685069"/>
      </ac:txMk>
    </ac:txMkLst>
    <p188:pos x="762000" y="2566736"/>
    <p188:txBody>
      <a:bodyPr/>
      <a:lstStyle/>
      <a:p>
        <a:r>
          <a:rPr lang="en-US"/>
          <a:t>P1 is still a pre-req for Entra Suite.  So maybe avoid the second bullet and just say P1 + either the Entra Suite or Entra ID Governance</a:t>
        </a:r>
      </a:p>
    </p188:txBody>
  </p188:cm>
</p188:cmLst>
</file>

<file path=ppt/comments/modernComment_7FFFFF71_D04AB755.xml><?xml version="1.0" encoding="utf-8"?>
<p188:cmLst xmlns:a="http://schemas.openxmlformats.org/drawingml/2006/main" xmlns:r="http://schemas.openxmlformats.org/officeDocument/2006/relationships" xmlns:p188="http://schemas.microsoft.com/office/powerpoint/2018/8/main">
  <p188:cm id="{D81524F0-610B-490E-B639-CEAE6A040E91}" authorId="{6FD4284C-DC76-EBB3-6CE2-E8A62A8D447B}" status="resolved" created="2024-08-02T23:36:41.881" complete="100000">
    <pc:sldMkLst xmlns:pc="http://schemas.microsoft.com/office/powerpoint/2013/main/command">
      <pc:docMk/>
      <pc:sldMk cId="3494557525" sldId="2147483505"/>
    </pc:sldMkLst>
    <p188:txBody>
      <a:bodyPr/>
      <a:lstStyle/>
      <a:p>
        <a:r>
          <a:rPr lang="en-US"/>
          <a:t>language - the audience of this training is partners so it wouldn't be "their" migration it would be 'planning migration for your customers" or "your customers migration strategy"?</a:t>
        </a:r>
      </a:p>
    </p188:txBody>
    <p188:extLst>
      <p:ext xmlns:p="http://schemas.openxmlformats.org/presentationml/2006/main" uri="{57CB4572-C831-44C2-8A1C-0ADB6CCDFE69}">
        <p223:reactions xmlns:p223="http://schemas.microsoft.com/office/powerpoint/2022/03/main">
          <p223:rxn type="👍">
            <p223:instance time="2024-08-05T20:11:22.841" authorId="{2863A247-EDE2-2F72-E166-4DDB0FB0C9F9}"/>
          </p223:rxn>
        </p223:reactions>
      </p:ext>
    </p188:extLst>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9/9/2024 12:37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svg>
</file>

<file path=ppt/media/image12.png>
</file>

<file path=ppt/media/image13.svg>
</file>

<file path=ppt/media/image14.png>
</file>

<file path=ppt/media/image15.svg>
</file>

<file path=ppt/media/image16.jpe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6.png>
</file>

<file path=ppt/media/image37.svg>
</file>

<file path=ppt/media/image4.png>
</file>

<file path=ppt/media/image41.png>
</file>

<file path=ppt/media/image42.svg>
</file>

<file path=ppt/media/image43.png>
</file>

<file path=ppt/media/image45.png>
</file>

<file path=ppt/media/image46.png>
</file>

<file path=ppt/media/image47.png>
</file>

<file path=ppt/media/image48.png>
</file>

<file path=ppt/media/image49.png>
</file>

<file path=ppt/media/image5.svg>
</file>

<file path=ppt/media/image50.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9/9/2024 12:37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learn.microsoft.com/en-us/entra/id-governance/privileged-identity-management/pim-create-roles-and-resource-roles-review"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learn.microsoft.com/en-us/entra/identity-platform/configurable-token-lifetimes" TargetMode="External"/><Relationship Id="rId5" Type="http://schemas.openxmlformats.org/officeDocument/2006/relationships/hyperlink" Target="https://learn.microsoft.com/en-us/entra/architecture/secure-best-practices" TargetMode="External"/><Relationship Id="rId4" Type="http://schemas.openxmlformats.org/officeDocument/2006/relationships/hyperlink" Target="https://learn.microsoft.com/en-us/entra/architecture/protect-m365-from-on-premises-attacks"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8" Type="http://schemas.openxmlformats.org/officeDocument/2006/relationships/hyperlink" Target="https://learn.microsoft.com/en-us/entra/identity/app-provisioning/plan-sap-user-source-and-target#decide-on-the-provisioning-and-authentication-topology" TargetMode="External"/><Relationship Id="rId3" Type="http://schemas.openxmlformats.org/officeDocument/2006/relationships/hyperlink" Target="https://learn.microsoft.com/en-us/entra/standards" TargetMode="External"/><Relationship Id="rId7" Type="http://schemas.openxmlformats.org/officeDocument/2006/relationships/hyperlink" Target="https://learn.microsoft.com/en-us/entra/identity/app-provisioning/plan-sap-user-source-and-target#define-the-organizations-policy-with-user-prerequisites-and-other-constraints-for-access-to-an-application"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s://learn.microsoft.com/en-us/entra/architecture/deployment-plans" TargetMode="External"/><Relationship Id="rId5" Type="http://schemas.openxmlformats.org/officeDocument/2006/relationships/hyperlink" Target="https://learn.microsoft.com/en-us/entra/architecture/secure-multiple-tenants" TargetMode="External"/><Relationship Id="rId10" Type="http://schemas.openxmlformats.org/officeDocument/2006/relationships/hyperlink" Target="https://learn.microsoft.com/en-us/entra/id-governance/licensing-fundamentals#features-by-license" TargetMode="External"/><Relationship Id="rId4" Type="http://schemas.openxmlformats.org/officeDocument/2006/relationships/hyperlink" Target="https://learn.microsoft.com/en-us/entra/standards/pci-dss-guidance" TargetMode="External"/><Relationship Id="rId9" Type="http://schemas.openxmlformats.org/officeDocument/2006/relationships/hyperlink" Target="https://help.sap.com/docs/SAP_IDENTITY_MANAGEMENT/4773a9ae1296411a9d5c24873a8d418c/687dff86043f49e2982ba7942808e0f6.html" TargetMode="External"/></Relationships>
</file>

<file path=ppt/notesSlides/_rels/notesSlide15.xml.rels><?xml version="1.0" encoding="UTF-8" standalone="yes"?>
<Relationships xmlns="http://schemas.openxmlformats.org/package/2006/relationships"><Relationship Id="rId8" Type="http://schemas.openxmlformats.org/officeDocument/2006/relationships/hyperlink" Target="https://learn.microsoft.com/en-us/entra/id-governance/identity-governance-organizational-roles" TargetMode="External"/><Relationship Id="rId13" Type="http://schemas.openxmlformats.org/officeDocument/2006/relationships/hyperlink" Target="https://learn.microsoft.com/en-us/entra/id-governance/entitlement-management-access-package-create-app#add-a-policy-to-the-access-packages-for-auto-assignment" TargetMode="External"/><Relationship Id="rId3" Type="http://schemas.openxmlformats.org/officeDocument/2006/relationships/hyperlink" Target="https://learn.microsoft.com/en-us/entra/fundamentals/how-to-create-delete-users" TargetMode="External"/><Relationship Id="rId7" Type="http://schemas.openxmlformats.org/officeDocument/2006/relationships/hyperlink" Target="https://learn.microsoft.com/en-us/entra/id-governance/entitlement-management-access-package-create" TargetMode="External"/><Relationship Id="rId12" Type="http://schemas.openxmlformats.org/officeDocument/2006/relationships/hyperlink" Target="https://learn.microsoft.com/en-us/entra/id-governance/entitlement-management-access-package-auto-assignment-policy"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learn.microsoft.com/en-us/entra/identity/app-provisioning/plan-sap-user-source-and-target#distribute-credentials-to-newly-created-microsoft-entra-users-or-windows-server-ad-users" TargetMode="External"/><Relationship Id="rId11" Type="http://schemas.openxmlformats.org/officeDocument/2006/relationships/hyperlink" Target="https://learn.microsoft.com/en-us/entra/identity/users/groups-create-rule" TargetMode="External"/><Relationship Id="rId5" Type="http://schemas.openxmlformats.org/officeDocument/2006/relationships/hyperlink" Target="https://learn.microsoft.com/en-us/entra/identity/users/users-bulk-add" TargetMode="External"/><Relationship Id="rId10" Type="http://schemas.openxmlformats.org/officeDocument/2006/relationships/hyperlink" Target="https://learn.microsoft.com/en-us/entra/id-governance/identity-governance-applications-integrate" TargetMode="External"/><Relationship Id="rId4" Type="http://schemas.openxmlformats.org/officeDocument/2006/relationships/hyperlink" Target="https://learn.microsoft.com/en-us/entra/identity/app-provisioning/plan-sap-user-source-and-target#update-the-microsoft-entra-id-user-schema" TargetMode="External"/><Relationship Id="rId9" Type="http://schemas.openxmlformats.org/officeDocument/2006/relationships/hyperlink" Target="https://learn.microsoft.com/en-us/entra/id-governance/entitlement-management-access-package-create-app" TargetMode="External"/></Relationships>
</file>

<file path=ppt/notesSlides/_rels/notesSlide16.xml.rels><?xml version="1.0" encoding="UTF-8" standalone="yes"?>
<Relationships xmlns="http://schemas.openxmlformats.org/package/2006/relationships"><Relationship Id="rId8" Type="http://schemas.openxmlformats.org/officeDocument/2006/relationships/hyperlink" Target="https://learn.microsoft.com/en-us/entra/id-governance/privileged-identity-management/pim-configure" TargetMode="External"/><Relationship Id="rId13" Type="http://schemas.openxmlformats.org/officeDocument/2006/relationships/hyperlink" Target="https://learn.microsoft.com/en-us/entra/id-governance/access-reviews-overview" TargetMode="External"/><Relationship Id="rId3" Type="http://schemas.openxmlformats.org/officeDocument/2006/relationships/hyperlink" Target="https://learn.microsoft.com/en-us/entra/identity/app-provisioning/plan-cloud-hr-provision" TargetMode="External"/><Relationship Id="rId7" Type="http://schemas.openxmlformats.org/officeDocument/2006/relationships/hyperlink" Target="https://learn.microsoft.com/en-us/entra/id-governance/entitlement-management-scenarios" TargetMode="External"/><Relationship Id="rId12" Type="http://schemas.openxmlformats.org/officeDocument/2006/relationships/hyperlink" Target="https://learn.microsoft.com/en-us/entra/external-id/what-is-b2b" TargetMode="External"/><Relationship Id="rId2" Type="http://schemas.openxmlformats.org/officeDocument/2006/relationships/slide" Target="../slides/slide20.xml"/><Relationship Id="rId1" Type="http://schemas.openxmlformats.org/officeDocument/2006/relationships/notesMaster" Target="../notesMasters/notesMaster1.xml"/><Relationship Id="rId6" Type="http://schemas.openxmlformats.org/officeDocument/2006/relationships/hyperlink" Target="https://learn.microsoft.com/en-us/entra/id-governance/entitlement-management-access-package-auto-assignment-policy" TargetMode="External"/><Relationship Id="rId11" Type="http://schemas.openxmlformats.org/officeDocument/2006/relationships/hyperlink" Target="https://learn.microsoft.com/en-us/entra/id-governance/entitlement-management-overview" TargetMode="External"/><Relationship Id="rId5" Type="http://schemas.openxmlformats.org/officeDocument/2006/relationships/hyperlink" Target="https://learn.microsoft.com/en-us/entra/id-governance/what-are-lifecycle-workflows" TargetMode="External"/><Relationship Id="rId10" Type="http://schemas.openxmlformats.org/officeDocument/2006/relationships/hyperlink" Target="https://learn.microsoft.com/en-us/entra/id-governance/what-is-provisioning" TargetMode="External"/><Relationship Id="rId4" Type="http://schemas.openxmlformats.org/officeDocument/2006/relationships/hyperlink" Target="https://learn.microsoft.com/en-us/entra/identity/hybrid/what-is-inter-directory-provisioning" TargetMode="External"/><Relationship Id="rId9" Type="http://schemas.openxmlformats.org/officeDocument/2006/relationships/hyperlink" Target="https://learn.microsoft.com/en-us/entra/id-governance/scenarios/migrate-from-sap-idm#migrate-access-lifecycle-management-scenarios"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learn.microsoft.com/en-us/entra/id-governance/scenarios/migrate-from-sap-idm#integrate-with-sap-hr-sources"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learn.microsoft.com/en-us/entra/identity/app-provisioning/what-is-hr-driven-provisioning#on-premises-based-hr-provisioning"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help.sap.com/docs/SAP_IDENTITY_MANAGEMENT/d376345fb4e94928a70036ddf91d690b/490d22699aff42519eb6b328c7f44e24.html"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help.sap.com/docs/identity-provisioning/identity-provisioning/target-sap-s-4hana-cloud" TargetMode="External"/><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hyperlink" Target="https://help.sap.com/docs/identity-provisioning/identity-provisioning/target-sap-s-4hana-on-premise"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learn.microsoft.com/en-us/entra/identity/saas-apps/tutorial-list"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learn.microsoft.com/en-us/entra/identity/saas-apps/tutorial-list"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8" Type="http://schemas.openxmlformats.org/officeDocument/2006/relationships/hyperlink" Target="https://learn.microsoft.com/en-us/entra/id-governance/scenarios/migrate-from-sap-idm#migrate-access-lifecycle-management-scenarios" TargetMode="External"/><Relationship Id="rId3" Type="http://schemas.openxmlformats.org/officeDocument/2006/relationships/hyperlink" Target="https://help.sap.com/docs/SAP_IDENTITY_MANAGEMENT/d376345fb4e94928a70036ddf91d690b/d0faf50c76ef43f8808165ad855bc8c6.html" TargetMode="External"/><Relationship Id="rId7" Type="http://schemas.openxmlformats.org/officeDocument/2006/relationships/hyperlink" Target="https://learn.microsoft.com/en-us/entra/identity/users/groups-self-service-management" TargetMode="External"/><Relationship Id="rId2" Type="http://schemas.openxmlformats.org/officeDocument/2006/relationships/slide" Target="../slides/slide35.xml"/><Relationship Id="rId1" Type="http://schemas.openxmlformats.org/officeDocument/2006/relationships/notesMaster" Target="../notesMasters/notesMaster1.xml"/><Relationship Id="rId6" Type="http://schemas.openxmlformats.org/officeDocument/2006/relationships/hyperlink" Target="https://learn.microsoft.com/en-us/microsoft-identity-manager/deploying-mim-password-change-notification-service-on-domain-controller" TargetMode="External"/><Relationship Id="rId5" Type="http://schemas.openxmlformats.org/officeDocument/2006/relationships/hyperlink" Target="https://learn.microsoft.com/en-us/entra/identity/authentication/concept-sspr-howitworks" TargetMode="External"/><Relationship Id="rId4" Type="http://schemas.openxmlformats.org/officeDocument/2006/relationships/hyperlink" Target="https://learn.microsoft.com/en-us/entra/identity/authentication/concept-sspr-howitworks#require-users-to-register-when-they-sign-in" TargetMode="Externa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pathlock.com/applications/microsoft-entra-id-governance/"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learn.microsoft.com/en-us/entra/id-governance/scenarios/migrate-from-sap-idm#use-microsoft-entra-for-reporting"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learn.microsoft.com/en-us/entra/id-governance/scenarios/migrate-from-sap-idm#use-microsoft-entra-for-reporting"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learn.microsoft.com/en-us/entra/id-governance/scenarios/migrate-from-sap-idm#use-microsoft-entra-for-reporting"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learn.microsoft.com/en-us/entra/id-governance/scenarios/migrate-from-sap-idm#migrate-exchanging-identity-information-across-organizational-boundaries"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learn.microsoft.com/en-us/entra/id-governance/scenarios/migrate-from-sap-idm#migrate-exchanging-identity-information-across-organizational-boundaries" TargetMode="External"/><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learn.microsoft.com/en-us/entra/id-governance/scenarios/migrate-from-sap-idm#migrate-exchanging-identity-information-across-organizational-boundaries" TargetMode="External"/><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learn.microsoft.com/en-us/graph/overview" TargetMode="External"/><Relationship Id="rId7" Type="http://schemas.openxmlformats.org/officeDocument/2006/relationships/hyperlink" Target="https://learn.microsoft.com/en-us/entra/identity/app-provisioning/on-premises-ldap-connector-configure" TargetMode="External"/><Relationship Id="rId2" Type="http://schemas.openxmlformats.org/officeDocument/2006/relationships/slide" Target="../slides/slide47.xml"/><Relationship Id="rId1" Type="http://schemas.openxmlformats.org/officeDocument/2006/relationships/notesMaster" Target="../notesMasters/notesMaster1.xml"/><Relationship Id="rId6" Type="http://schemas.openxmlformats.org/officeDocument/2006/relationships/hyperlink" Target="https://learn.microsoft.com/en-us/entra/identity/hybrid/group-writeback-cloud-sync" TargetMode="External"/><Relationship Id="rId5" Type="http://schemas.openxmlformats.org/officeDocument/2006/relationships/hyperlink" Target="https://learn.microsoft.com/en-us/entra/identity/saas-apps/sap-successfactors-inbound-provisioning-tutorial" TargetMode="External"/><Relationship Id="rId4" Type="http://schemas.openxmlformats.org/officeDocument/2006/relationships/hyperlink" Target="https://learn.microsoft.com/en-us/entra/identity/domain-services/overview" TargetMode="Externa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learn.microsoft.com/en-us/graph/overview" TargetMode="External"/><Relationship Id="rId7" Type="http://schemas.openxmlformats.org/officeDocument/2006/relationships/hyperlink" Target="https://learn.microsoft.com/en-us/entra/identity/app-provisioning/on-premises-ldap-connector-configure" TargetMode="External"/><Relationship Id="rId2" Type="http://schemas.openxmlformats.org/officeDocument/2006/relationships/slide" Target="../slides/slide48.xml"/><Relationship Id="rId1" Type="http://schemas.openxmlformats.org/officeDocument/2006/relationships/notesMaster" Target="../notesMasters/notesMaster1.xml"/><Relationship Id="rId6" Type="http://schemas.openxmlformats.org/officeDocument/2006/relationships/hyperlink" Target="https://learn.microsoft.com/en-us/entra/identity/hybrid/group-writeback-cloud-sync" TargetMode="External"/><Relationship Id="rId5" Type="http://schemas.openxmlformats.org/officeDocument/2006/relationships/hyperlink" Target="https://learn.microsoft.com/en-us/entra/identity/saas-apps/sap-successfactors-inbound-provisioning-tutorial" TargetMode="External"/><Relationship Id="rId4" Type="http://schemas.openxmlformats.org/officeDocument/2006/relationships/hyperlink" Target="https://learn.microsoft.com/en-us/entra/identity/domain-services/overview"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learn.microsoft.com/en-us/entra/identity/app-provisioning/plan-sap-user-source-and-target#determine-the-sequence-of-application-onboarding-and-how-applications-integrate-with-microsoft-entra"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s://learn.microsoft.com/en-us/entra/id-governance/identity-governance-applications-integrate#integrate-the-application-with-microsoft-entra-id-to-ensure-only-authorized-users-can-access-the-application" TargetMode="External"/><Relationship Id="rId4" Type="http://schemas.openxmlformats.org/officeDocument/2006/relationships/hyperlink" Target="https://help.sap.com/docs/identity-provisioning/identity-provisioning/target-systems" TargetMode="External"/></Relationships>
</file>

<file path=ppt/notesSlides/_rels/notesSlide40.xml.rels><?xml version="1.0" encoding="UTF-8" standalone="yes"?>
<Relationships xmlns="http://schemas.openxmlformats.org/package/2006/relationships"><Relationship Id="rId8" Type="http://schemas.openxmlformats.org/officeDocument/2006/relationships/hyperlink" Target="https://learn.microsoft.com/en-us/entra/id-governance/entitlement-management-logic-apps-integration" TargetMode="External"/><Relationship Id="rId3" Type="http://schemas.openxmlformats.org/officeDocument/2006/relationships/hyperlink" Target="https://learn.microsoft.com/en-us/graph/overview" TargetMode="External"/><Relationship Id="rId7" Type="http://schemas.openxmlformats.org/officeDocument/2006/relationships/hyperlink" Target="https://learn.microsoft.com/en-us/entra/identity/app-provisioning/inbound-provisioning-api-configure-app" TargetMode="External"/><Relationship Id="rId2" Type="http://schemas.openxmlformats.org/officeDocument/2006/relationships/slide" Target="../slides/slide49.xml"/><Relationship Id="rId1" Type="http://schemas.openxmlformats.org/officeDocument/2006/relationships/notesMaster" Target="../notesMasters/notesMaster1.xml"/><Relationship Id="rId6" Type="http://schemas.openxmlformats.org/officeDocument/2006/relationships/hyperlink" Target="https://learn.microsoft.com/en-us/entra/identity/app-provisioning/on-premises-custom-connector" TargetMode="External"/><Relationship Id="rId5" Type="http://schemas.openxmlformats.org/officeDocument/2006/relationships/hyperlink" Target="https://learn.microsoft.com/en-us/entra/identity/app-provisioning/on-premises-web-services-connector" TargetMode="External"/><Relationship Id="rId4" Type="http://schemas.openxmlformats.org/officeDocument/2006/relationships/hyperlink" Target="https://learn.microsoft.com/en-us/entra/identity/app-provisioning/on-premises-scim-provisioning" TargetMode="External"/><Relationship Id="rId9" Type="http://schemas.openxmlformats.org/officeDocument/2006/relationships/hyperlink" Target="https://learn.microsoft.com/en-us/entra/id-governance/lifecycle-workflow-extensibility" TargetMode="Externa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learn.microsoft.com/en-us/entra/id-governance/licensing-fundamentals" TargetMode="External"/><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learn.microsoft.com/en-us/entra/identity/app-provisioning/plan-sap-user-source-and-target#determine-the-sequence-of-application-onboarding-and-how-applications-integrate-with-microsoft-entra"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learn.microsoft.com/en-us/entra/id-governance/identity-governance-organizational-role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learn.microsoft.com/en-us/entra/identity/conditional-access/require-tou"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learn.microsoft.com/en-us/entra/identity/conditional-access/plan-conditional-access"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learn.microsoft.com/en-us/entra/identity/app-provisioning/plan-cloud-hr-provision" TargetMode="External"/><Relationship Id="rId7" Type="http://schemas.openxmlformats.org/officeDocument/2006/relationships/hyperlink" Target="https://www.microsoft.com/download/details.aspx?id=51495"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help.sap.com/docs/identity-provisioning/identity-provisioning/microsoft-azure-active-directory" TargetMode="External"/><Relationship Id="rId5" Type="http://schemas.openxmlformats.org/officeDocument/2006/relationships/hyperlink" Target="https://learn.microsoft.com/en-us/entra/identity/saas-apps/sap-cloud-platform-identity-authentication-provisioning-tutorial" TargetMode="External"/><Relationship Id="rId4" Type="http://schemas.openxmlformats.org/officeDocument/2006/relationships/hyperlink" Target="https://learn.microsoft.com/en-us/entra/identity/app-provisioning/sap-successfactors-integration-reference" TargetMode="External"/></Relationships>
</file>

<file path=ppt/notesSlides/_rels/notesSlide9.xml.rels><?xml version="1.0" encoding="UTF-8" standalone="yes"?>
<Relationships xmlns="http://schemas.openxmlformats.org/package/2006/relationships"><Relationship Id="rId8" Type="http://schemas.openxmlformats.org/officeDocument/2006/relationships/hyperlink" Target="https://learn.microsoft.com/en-us/entra/id-governance/entitlement-management-logs-and-reporting" TargetMode="External"/><Relationship Id="rId3" Type="http://schemas.openxmlformats.org/officeDocument/2006/relationships/hyperlink" Target="https://learn.microsoft.com/en-us/entra/standards/standards-overview" TargetMode="External"/><Relationship Id="rId7" Type="http://schemas.openxmlformats.org/officeDocument/2006/relationships/hyperlink" Target="https://learn.microsoft.com/en-us/entra/identity/monitoring-health/reference-reports-data-retention"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learn.microsoft.com/en-us/entra/id-governance/licensing-fundamentals" TargetMode="External"/><Relationship Id="rId5" Type="http://schemas.openxmlformats.org/officeDocument/2006/relationships/hyperlink" Target="https://learn.microsoft.com/en-us/entra/id-governance/what-are-lifecycle-workflows" TargetMode="External"/><Relationship Id="rId4" Type="http://schemas.openxmlformats.org/officeDocument/2006/relationships/hyperlink" Target="https://www.microsoft.com/security/business/identity-access-management/azure-ad-pricing"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161616"/>
                </a:solidFill>
                <a:effectLst/>
                <a:highlight>
                  <a:srgbClr val="FFFFFF"/>
                </a:highlight>
                <a:latin typeface="Segoe UI" panose="020B0502040204020203" pitchFamily="34" charset="0"/>
              </a:rPr>
              <a:t>The following diagram illustrates an example topology for user provisioning and single </a:t>
            </a:r>
            <a:r>
              <a:rPr lang="en-US" b="0" i="0" err="1">
                <a:solidFill>
                  <a:srgbClr val="161616"/>
                </a:solidFill>
                <a:effectLst/>
                <a:highlight>
                  <a:srgbClr val="FFFFFF"/>
                </a:highlight>
                <a:latin typeface="Segoe UI" panose="020B0502040204020203" pitchFamily="34" charset="0"/>
              </a:rPr>
              <a:t>sign-on</a:t>
            </a:r>
            <a:r>
              <a:rPr lang="en-US" b="0" i="0">
                <a:solidFill>
                  <a:srgbClr val="161616"/>
                </a:solidFill>
                <a:effectLst/>
                <a:highlight>
                  <a:srgbClr val="FFFFFF"/>
                </a:highlight>
                <a:latin typeface="Segoe UI" panose="020B0502040204020203" pitchFamily="34" charset="0"/>
              </a:rPr>
              <a:t>. In this topology, workers are represented in SuccessFactors, and need to have accounts in a Windows Server Active Directory domain, in Microsoft Entra, SAP ECC, and SAP cloud applications. This example illustrates an organization that has a Windows Server AD domain; however, Windows Server AD isn't required.</a:t>
            </a:r>
          </a:p>
          <a:p>
            <a:br>
              <a:rPr lang="en-US"/>
            </a:b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1809385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a:solidFill>
                  <a:srgbClr val="161616"/>
                </a:solidFill>
                <a:effectLst/>
                <a:highlight>
                  <a:srgbClr val="FFFFFF"/>
                </a:highlight>
                <a:latin typeface="Segoe UI" panose="020B0502040204020203" pitchFamily="34" charset="0"/>
              </a:rPr>
              <a:t>Make sure only authorized users are in the highly privileged administrative roles in your Microsoft Entra tenant.</a:t>
            </a:r>
            <a:r>
              <a:rPr lang="en-US" b="0" i="0">
                <a:solidFill>
                  <a:srgbClr val="161616"/>
                </a:solidFill>
                <a:effectLst/>
                <a:highlight>
                  <a:srgbClr val="FFFFFF"/>
                </a:highlight>
                <a:latin typeface="Segoe UI" panose="020B0502040204020203" pitchFamily="34" charset="0"/>
              </a:rPr>
              <a:t> Administrators who are at least an Identity Governance Administrator, User Administrator, Application Administrator, Cloud Application Administrator, or Privileged Role Administrator can make changes to users and their application role assignments. If you haven't recently reviewed the memberships of those roles, you need a user who's at least a Privileged Role Administrator to ensure that </a:t>
            </a:r>
            <a:r>
              <a:rPr lang="en-US" b="0" i="0" u="none" strike="noStrike">
                <a:solidFill>
                  <a:srgbClr val="161616"/>
                </a:solidFill>
                <a:effectLst/>
                <a:highlight>
                  <a:srgbClr val="FFFFFF"/>
                </a:highlight>
                <a:latin typeface="Segoe UI" panose="020B0502040204020203" pitchFamily="34" charset="0"/>
                <a:hlinkClick r:id="rId3"/>
              </a:rPr>
              <a:t>access review of these directory roles</a:t>
            </a:r>
            <a:r>
              <a:rPr lang="en-US" b="0" i="0">
                <a:solidFill>
                  <a:srgbClr val="161616"/>
                </a:solidFill>
                <a:effectLst/>
                <a:highlight>
                  <a:srgbClr val="FFFFFF"/>
                </a:highlight>
                <a:latin typeface="Segoe UI" panose="020B0502040204020203" pitchFamily="34" charset="0"/>
              </a:rPr>
              <a:t> has started.</a:t>
            </a:r>
          </a:p>
          <a:p>
            <a:pPr algn="l">
              <a:buFont typeface="+mj-lt"/>
              <a:buAutoNum type="arabicPeriod"/>
            </a:pPr>
            <a:r>
              <a:rPr lang="en-US" b="0" i="0">
                <a:solidFill>
                  <a:srgbClr val="161616"/>
                </a:solidFill>
                <a:effectLst/>
                <a:highlight>
                  <a:srgbClr val="FFFFFF"/>
                </a:highlight>
                <a:latin typeface="Segoe UI" panose="020B0502040204020203" pitchFamily="34" charset="0"/>
              </a:rPr>
              <a:t>You should also review the users in Azure roles in subscriptions that hold the Azure Monitor, Logic Apps, and other resources needed for the operation of your Microsoft Entra configuration.</a:t>
            </a:r>
          </a:p>
          <a:p>
            <a:pPr algn="l">
              <a:buFont typeface="+mj-lt"/>
              <a:buAutoNum type="arabicPeriod"/>
            </a:pPr>
            <a:r>
              <a:rPr lang="en-US" b="1" i="0">
                <a:solidFill>
                  <a:srgbClr val="161616"/>
                </a:solidFill>
                <a:effectLst/>
                <a:highlight>
                  <a:srgbClr val="FFFFFF"/>
                </a:highlight>
                <a:latin typeface="Segoe UI" panose="020B0502040204020203" pitchFamily="34" charset="0"/>
              </a:rPr>
              <a:t>Check that your tenant has appropriate isolation.</a:t>
            </a:r>
            <a:r>
              <a:rPr lang="en-US" b="0" i="0">
                <a:solidFill>
                  <a:srgbClr val="161616"/>
                </a:solidFill>
                <a:effectLst/>
                <a:highlight>
                  <a:srgbClr val="FFFFFF"/>
                </a:highlight>
                <a:latin typeface="Segoe UI" panose="020B0502040204020203" pitchFamily="34" charset="0"/>
              </a:rPr>
              <a:t> If your organization is using Active Directory on-premises, and these Active Directory domains are connected to Microsoft Entra ID, you need to ensure that highly privileged administrative operations for cloud-hosted services are isolated from on-premises accounts. Make sure that you </a:t>
            </a:r>
            <a:r>
              <a:rPr lang="en-US" b="0" i="0" u="none" strike="noStrike">
                <a:solidFill>
                  <a:srgbClr val="161616"/>
                </a:solidFill>
                <a:effectLst/>
                <a:highlight>
                  <a:srgbClr val="FFFFFF"/>
                </a:highlight>
                <a:latin typeface="Segoe UI" panose="020B0502040204020203" pitchFamily="34" charset="0"/>
                <a:hlinkClick r:id="rId4"/>
              </a:rPr>
              <a:t>configured to protect your Microsoft 365 cloud environment from on-premises compromise</a:t>
            </a:r>
            <a:r>
              <a:rPr lang="en-US" b="0" i="0">
                <a:solidFill>
                  <a:srgbClr val="161616"/>
                </a:solidFill>
                <a:effectLst/>
                <a:highlight>
                  <a:srgbClr val="FFFFFF"/>
                </a:highlight>
                <a:latin typeface="Segoe UI" panose="020B0502040204020203" pitchFamily="34" charset="0"/>
              </a:rPr>
              <a:t>.</a:t>
            </a:r>
          </a:p>
          <a:p>
            <a:pPr algn="l">
              <a:buFont typeface="+mj-lt"/>
              <a:buAutoNum type="arabicPeriod"/>
            </a:pPr>
            <a:r>
              <a:rPr lang="en-US" b="1" i="0">
                <a:solidFill>
                  <a:srgbClr val="161616"/>
                </a:solidFill>
                <a:effectLst/>
                <a:highlight>
                  <a:srgbClr val="FFFFFF"/>
                </a:highlight>
                <a:latin typeface="Segoe UI" panose="020B0502040204020203" pitchFamily="34" charset="0"/>
              </a:rPr>
              <a:t>Evaluate your environment against the security best practices.</a:t>
            </a:r>
            <a:r>
              <a:rPr lang="en-US" b="0" i="0">
                <a:solidFill>
                  <a:srgbClr val="161616"/>
                </a:solidFill>
                <a:effectLst/>
                <a:highlight>
                  <a:srgbClr val="FFFFFF"/>
                </a:highlight>
                <a:latin typeface="Segoe UI" panose="020B0502040204020203" pitchFamily="34" charset="0"/>
              </a:rPr>
              <a:t> To evaluate how to secure your Microsoft Entra ID tenant, review </a:t>
            </a:r>
            <a:r>
              <a:rPr lang="en-US" b="0" i="0" u="none" strike="noStrike">
                <a:solidFill>
                  <a:srgbClr val="161616"/>
                </a:solidFill>
                <a:effectLst/>
                <a:highlight>
                  <a:srgbClr val="FFFFFF"/>
                </a:highlight>
                <a:latin typeface="Segoe UI" panose="020B0502040204020203" pitchFamily="34" charset="0"/>
                <a:hlinkClick r:id="rId5"/>
              </a:rPr>
              <a:t>Best practices for all isolation architectures</a:t>
            </a:r>
            <a:r>
              <a:rPr lang="en-US" b="0" i="0">
                <a:solidFill>
                  <a:srgbClr val="161616"/>
                </a:solidFill>
                <a:effectLst/>
                <a:highlight>
                  <a:srgbClr val="FFFFFF"/>
                </a:highlight>
                <a:latin typeface="Segoe UI" panose="020B0502040204020203" pitchFamily="34" charset="0"/>
              </a:rPr>
              <a:t>.</a:t>
            </a:r>
          </a:p>
          <a:p>
            <a:pPr algn="l">
              <a:buFont typeface="+mj-lt"/>
              <a:buAutoNum type="arabicPeriod"/>
            </a:pPr>
            <a:r>
              <a:rPr lang="en-US" b="1" i="0">
                <a:solidFill>
                  <a:srgbClr val="161616"/>
                </a:solidFill>
                <a:effectLst/>
                <a:highlight>
                  <a:srgbClr val="FFFFFF"/>
                </a:highlight>
                <a:latin typeface="Segoe UI" panose="020B0502040204020203" pitchFamily="34" charset="0"/>
              </a:rPr>
              <a:t>Document the token lifetime and application's session settings.</a:t>
            </a:r>
            <a:r>
              <a:rPr lang="en-US" b="0" i="0">
                <a:solidFill>
                  <a:srgbClr val="161616"/>
                </a:solidFill>
                <a:effectLst/>
                <a:highlight>
                  <a:srgbClr val="FFFFFF"/>
                </a:highlight>
                <a:latin typeface="Segoe UI" panose="020B0502040204020203" pitchFamily="34" charset="0"/>
              </a:rPr>
              <a:t> At the end of this tutorial, you integrate SAP ECC or SAP Cloud Identity Services applications with Microsoft Entra for SSO. How long a user who was denied continued access can continue to use a federated application depends on the application's own session lifetime and on the access token lifetime. The session lifetime for an application depends on the application itself. To learn more about controlling the lifetime of access tokens, see </a:t>
            </a:r>
            <a:r>
              <a:rPr lang="en-US" b="0" i="0" u="none" strike="noStrike">
                <a:solidFill>
                  <a:srgbClr val="161616"/>
                </a:solidFill>
                <a:effectLst/>
                <a:highlight>
                  <a:srgbClr val="FFFFFF"/>
                </a:highlight>
                <a:latin typeface="Segoe UI" panose="020B0502040204020203" pitchFamily="34" charset="0"/>
                <a:hlinkClick r:id="rId6"/>
              </a:rPr>
              <a:t>Configurable token lifetimes</a:t>
            </a:r>
            <a:r>
              <a:rPr lang="en-US" b="0" i="0">
                <a:solidFill>
                  <a:srgbClr val="161616"/>
                </a:solidFill>
                <a:effectLst/>
                <a:highlight>
                  <a:srgbClr val="FFFFFF"/>
                </a:highlight>
                <a:latin typeface="Segoe UI" panose="020B0502040204020203" pitchFamily="34" charset="0"/>
              </a:rPr>
              <a:t>.</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693065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20858932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50000"/>
              </a:spcBef>
              <a:spcAft>
                <a:spcPct val="0"/>
              </a:spcAft>
            </a:pPr>
            <a:r>
              <a:rPr lang="en-US"/>
              <a:t>Cross-enterprise identity management and access governance integration based on </a:t>
            </a:r>
          </a:p>
          <a:p>
            <a:pPr marL="177165" indent="-177165">
              <a:spcBef>
                <a:spcPct val="50000"/>
              </a:spcBef>
              <a:spcAft>
                <a:spcPct val="0"/>
              </a:spcAft>
              <a:buFont typeface="Wingdings,Sans-Serif"/>
              <a:buChar char="§"/>
            </a:pPr>
            <a:r>
              <a:rPr lang="en-US"/>
              <a:t>Microsoft Entra ID and Microsoft Entra ID Governance</a:t>
            </a:r>
          </a:p>
          <a:p>
            <a:pPr marL="177165" indent="-177165">
              <a:spcBef>
                <a:spcPct val="50000"/>
              </a:spcBef>
              <a:spcAft>
                <a:spcPct val="0"/>
              </a:spcAft>
              <a:buFont typeface="Wingdings,Sans-Serif"/>
              <a:buChar char="§"/>
            </a:pPr>
            <a:r>
              <a:rPr lang="en-US"/>
              <a:t>SAP Cloud Identity services </a:t>
            </a:r>
          </a:p>
          <a:p>
            <a:pPr marL="177165" indent="-177165">
              <a:spcBef>
                <a:spcPct val="50000"/>
              </a:spcBef>
              <a:spcAft>
                <a:spcPct val="0"/>
              </a:spcAft>
              <a:buFont typeface="Wingdings,Sans-Serif"/>
              <a:buChar char="§"/>
            </a:pPr>
            <a:r>
              <a:rPr lang="en-US"/>
              <a:t>SAP Cloud Identity Access Governance</a:t>
            </a:r>
          </a:p>
          <a:p>
            <a:pPr>
              <a:spcBef>
                <a:spcPct val="50000"/>
              </a:spcBef>
              <a:spcAft>
                <a:spcPct val="0"/>
              </a:spcAft>
            </a:pPr>
            <a:r>
              <a:rPr lang="en-US"/>
              <a:t>Organizations will be able to integrate Microsoft Entra for single sign-on and provisioning with SAP business applications including SAP S/4HANA Public Cloud, SAP Ariba, SAP Concur, and SAP SuccessFactors. </a:t>
            </a:r>
          </a:p>
          <a:p>
            <a:pPr>
              <a:spcBef>
                <a:spcPct val="50000"/>
              </a:spcBef>
              <a:spcAft>
                <a:spcPct val="0"/>
              </a:spcAft>
            </a:pPr>
            <a:r>
              <a:rPr lang="en-US"/>
              <a:t>Additionally, organizations will be able to link Microsoft Entra ID and Microsoft Entra ID Governance with SAP Cloud Identity Access Governance to enable integrated identity and access risk checks along with compliance controls monitoring and management. </a:t>
            </a:r>
          </a:p>
          <a:p>
            <a:endParaRPr lang="en-US">
              <a:latin typeface="Calibri"/>
              <a:cs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BCEB002-578A-4A10-9274-6CDCB4D020C0}"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4346297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161616"/>
                </a:solidFill>
                <a:effectLst/>
                <a:highlight>
                  <a:srgbClr val="FFFFFF"/>
                </a:highlight>
                <a:latin typeface="Segoe UI" panose="020B0502040204020203" pitchFamily="34" charset="0"/>
              </a:rPr>
              <a:t>The following sections provide links to guidance on how to migrate each SAP IDM scenario to Microsoft Entra. Not all the sections may be relevant to each organization, depending upon the SAP IDM scenarios an organization has deployed.</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25307987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161616"/>
                </a:solidFill>
                <a:effectLst/>
                <a:highlight>
                  <a:srgbClr val="FFFFFF"/>
                </a:highlight>
                <a:latin typeface="Segoe UI" panose="020B0502040204020203" pitchFamily="34" charset="0"/>
              </a:rPr>
              <a:t>In SAP IDM, an Identity Store is a repository of identity information, including users, groups, and their audit trail. In Microsoft Entra, a </a:t>
            </a:r>
            <a:r>
              <a:rPr lang="en-US" b="0" i="1">
                <a:solidFill>
                  <a:srgbClr val="161616"/>
                </a:solidFill>
                <a:effectLst/>
                <a:highlight>
                  <a:srgbClr val="FFFFFF"/>
                </a:highlight>
                <a:latin typeface="Segoe UI" panose="020B0502040204020203" pitchFamily="34" charset="0"/>
              </a:rPr>
              <a:t>tenant</a:t>
            </a:r>
            <a:r>
              <a:rPr lang="en-US" b="0" i="0">
                <a:solidFill>
                  <a:srgbClr val="161616"/>
                </a:solidFill>
                <a:effectLst/>
                <a:highlight>
                  <a:srgbClr val="FFFFFF"/>
                </a:highlight>
                <a:latin typeface="Segoe UI" panose="020B0502040204020203" pitchFamily="34" charset="0"/>
              </a:rPr>
              <a:t> is an instance of Microsoft Entra ID in which information about a single organization resides including organizational objects such as users, groups, and devices. A tenant also contains access and compliance policies for resources, such as applications registered in the directory. The primary functions served by a tenant include identity authentication as well as resource access management. Tenants contain privileged organizational data and are securely isolated from other tenants. In addition, tenants can be configured to have an organization's data persisted and processed in a specific region or cloud, which enables organizations to use tenants as a mechanism to meet data residency and handling compliance requirements.</a:t>
            </a:r>
          </a:p>
          <a:p>
            <a:pPr algn="l"/>
            <a:r>
              <a:rPr lang="en-US" b="0" i="0">
                <a:solidFill>
                  <a:srgbClr val="161616"/>
                </a:solidFill>
                <a:effectLst/>
                <a:highlight>
                  <a:srgbClr val="FFFFFF"/>
                </a:highlight>
                <a:latin typeface="Segoe UI" panose="020B0502040204020203" pitchFamily="34" charset="0"/>
              </a:rPr>
              <a:t>Organizations that have Microsoft 365, Microsoft Azure, or other Microsoft Online Services will already have a Microsoft Entra ID tenant that underlies those services. In addition, an organization may have additional tenants, such as a tenant that has specific applications and that has been </a:t>
            </a:r>
            <a:r>
              <a:rPr lang="en-US" b="0" i="0" u="none" strike="noStrike">
                <a:solidFill>
                  <a:srgbClr val="161616"/>
                </a:solidFill>
                <a:effectLst/>
                <a:highlight>
                  <a:srgbClr val="FFFFFF"/>
                </a:highlight>
                <a:latin typeface="Segoe UI" panose="020B0502040204020203" pitchFamily="34" charset="0"/>
                <a:hlinkClick r:id="rId3"/>
              </a:rPr>
              <a:t>configured to meet standards</a:t>
            </a:r>
            <a:r>
              <a:rPr lang="en-US" b="0" i="0">
                <a:solidFill>
                  <a:srgbClr val="161616"/>
                </a:solidFill>
                <a:effectLst/>
                <a:highlight>
                  <a:srgbClr val="FFFFFF"/>
                </a:highlight>
                <a:latin typeface="Segoe UI" panose="020B0502040204020203" pitchFamily="34" charset="0"/>
              </a:rPr>
              <a:t> such as </a:t>
            </a:r>
            <a:r>
              <a:rPr lang="en-US" b="0" i="0" u="none" strike="noStrike">
                <a:solidFill>
                  <a:srgbClr val="161616"/>
                </a:solidFill>
                <a:effectLst/>
                <a:highlight>
                  <a:srgbClr val="FFFFFF"/>
                </a:highlight>
                <a:latin typeface="Segoe UI" panose="020B0502040204020203" pitchFamily="34" charset="0"/>
                <a:hlinkClick r:id="rId4"/>
              </a:rPr>
              <a:t>PCI-DSS</a:t>
            </a:r>
            <a:r>
              <a:rPr lang="en-US" b="0" i="0">
                <a:solidFill>
                  <a:srgbClr val="161616"/>
                </a:solidFill>
                <a:effectLst/>
                <a:highlight>
                  <a:srgbClr val="FFFFFF"/>
                </a:highlight>
                <a:latin typeface="Segoe UI" panose="020B0502040204020203" pitchFamily="34" charset="0"/>
              </a:rPr>
              <a:t> applicable to those applications. For more information on determining whether an existing tenant is suitable, see </a:t>
            </a:r>
            <a:r>
              <a:rPr lang="en-US" b="0" i="0" u="none" strike="noStrike">
                <a:solidFill>
                  <a:srgbClr val="161616"/>
                </a:solidFill>
                <a:effectLst/>
                <a:highlight>
                  <a:srgbClr val="FFFFFF"/>
                </a:highlight>
                <a:latin typeface="Segoe UI" panose="020B0502040204020203" pitchFamily="34" charset="0"/>
                <a:hlinkClick r:id="rId5"/>
              </a:rPr>
              <a:t>resource isolation with multiple tenants</a:t>
            </a:r>
            <a:r>
              <a:rPr lang="en-US" b="0" i="0">
                <a:solidFill>
                  <a:srgbClr val="161616"/>
                </a:solidFill>
                <a:effectLst/>
                <a:highlight>
                  <a:srgbClr val="FFFFFF"/>
                </a:highlight>
                <a:latin typeface="Segoe UI" panose="020B0502040204020203" pitchFamily="34" charset="0"/>
              </a:rPr>
              <a:t>. If your organization does not have yet a tenant, review the </a:t>
            </a:r>
            <a:r>
              <a:rPr lang="en-US" b="0" i="0" u="none" strike="noStrike">
                <a:solidFill>
                  <a:srgbClr val="161616"/>
                </a:solidFill>
                <a:effectLst/>
                <a:highlight>
                  <a:srgbClr val="FFFFFF"/>
                </a:highlight>
                <a:latin typeface="Segoe UI" panose="020B0502040204020203" pitchFamily="34" charset="0"/>
                <a:hlinkClick r:id="rId6"/>
              </a:rPr>
              <a:t>Microsoft Entra deployment plans</a:t>
            </a:r>
            <a:r>
              <a:rPr lang="en-US" b="0" i="0">
                <a:solidFill>
                  <a:srgbClr val="161616"/>
                </a:solidFill>
                <a:effectLst/>
                <a:highlight>
                  <a:srgbClr val="FFFFFF"/>
                </a:highlight>
                <a:latin typeface="Segoe UI" panose="020B0502040204020203" pitchFamily="34" charset="0"/>
              </a:rPr>
              <a:t>.</a:t>
            </a:r>
          </a:p>
          <a:p>
            <a:pPr algn="l"/>
            <a:r>
              <a:rPr lang="en-US" b="0" i="0">
                <a:solidFill>
                  <a:srgbClr val="161616"/>
                </a:solidFill>
                <a:effectLst/>
                <a:highlight>
                  <a:srgbClr val="FFFFFF"/>
                </a:highlight>
                <a:latin typeface="Segoe UI" panose="020B0502040204020203" pitchFamily="34" charset="0"/>
              </a:rPr>
              <a:t>Before migrating scenarios to a Microsoft Entra tenant, you should review the step-by-step guidance to:</a:t>
            </a:r>
          </a:p>
          <a:p>
            <a:pPr algn="l">
              <a:buFont typeface="Arial" panose="020B0604020202020204" pitchFamily="34" charset="0"/>
              <a:buChar char="•"/>
            </a:pPr>
            <a:r>
              <a:rPr lang="en-US" b="0" i="0" u="none" strike="noStrike">
                <a:solidFill>
                  <a:srgbClr val="161616"/>
                </a:solidFill>
                <a:effectLst/>
                <a:highlight>
                  <a:srgbClr val="FFFFFF"/>
                </a:highlight>
                <a:latin typeface="Segoe UI" panose="020B0502040204020203" pitchFamily="34" charset="0"/>
                <a:hlinkClick r:id="rId7"/>
              </a:rPr>
              <a:t>Define the organization's policy with user prerequisites and other constraints for access to an application</a:t>
            </a:r>
            <a:endParaRPr lang="en-US" b="0" i="0">
              <a:solidFill>
                <a:srgbClr val="161616"/>
              </a:solidFill>
              <a:effectLst/>
              <a:highlight>
                <a:srgbClr val="FFFFFF"/>
              </a:highlight>
              <a:latin typeface="Segoe UI" panose="020B0502040204020203" pitchFamily="34" charset="0"/>
            </a:endParaRPr>
          </a:p>
          <a:p>
            <a:pPr algn="l">
              <a:buFont typeface="Arial" panose="020B0604020202020204" pitchFamily="34" charset="0"/>
              <a:buChar char="•"/>
            </a:pPr>
            <a:r>
              <a:rPr lang="en-US" b="0" i="0" u="none" strike="noStrike">
                <a:solidFill>
                  <a:srgbClr val="161616"/>
                </a:solidFill>
                <a:effectLst/>
                <a:highlight>
                  <a:srgbClr val="FFFFFF"/>
                </a:highlight>
                <a:latin typeface="Segoe UI" panose="020B0502040204020203" pitchFamily="34" charset="0"/>
                <a:hlinkClick r:id="rId8"/>
              </a:rPr>
              <a:t>Decide on the provisioning and authentication topology</a:t>
            </a:r>
            <a:r>
              <a:rPr lang="en-US" b="0" i="0">
                <a:solidFill>
                  <a:srgbClr val="161616"/>
                </a:solidFill>
                <a:effectLst/>
                <a:highlight>
                  <a:srgbClr val="FFFFFF"/>
                </a:highlight>
                <a:latin typeface="Segoe UI" panose="020B0502040204020203" pitchFamily="34" charset="0"/>
              </a:rPr>
              <a:t>. Similar to SAP IDM </a:t>
            </a:r>
            <a:r>
              <a:rPr lang="en-US" b="0" i="0" u="none" strike="noStrike">
                <a:solidFill>
                  <a:srgbClr val="161616"/>
                </a:solidFill>
                <a:effectLst/>
                <a:highlight>
                  <a:srgbClr val="FFFFFF"/>
                </a:highlight>
                <a:latin typeface="Segoe UI" panose="020B0502040204020203" pitchFamily="34" charset="0"/>
                <a:hlinkClick r:id="rId9"/>
              </a:rPr>
              <a:t>identity lifecycle management</a:t>
            </a:r>
            <a:r>
              <a:rPr lang="en-US" b="0" i="0">
                <a:solidFill>
                  <a:srgbClr val="161616"/>
                </a:solidFill>
                <a:effectLst/>
                <a:highlight>
                  <a:srgbClr val="FFFFFF"/>
                </a:highlight>
                <a:latin typeface="Segoe UI" panose="020B0502040204020203" pitchFamily="34" charset="0"/>
              </a:rPr>
              <a:t>, a single Microsoft Entra ID tenant can connect to multiple cloud and on-premises applications for provisioning and single </a:t>
            </a:r>
            <a:r>
              <a:rPr lang="en-US" b="0" i="0" err="1">
                <a:solidFill>
                  <a:srgbClr val="161616"/>
                </a:solidFill>
                <a:effectLst/>
                <a:highlight>
                  <a:srgbClr val="FFFFFF"/>
                </a:highlight>
                <a:latin typeface="Segoe UI" panose="020B0502040204020203" pitchFamily="34" charset="0"/>
              </a:rPr>
              <a:t>sign-on</a:t>
            </a:r>
            <a:r>
              <a:rPr lang="en-US" b="0" i="0">
                <a:solidFill>
                  <a:srgbClr val="161616"/>
                </a:solidFill>
                <a:effectLst/>
                <a:highlight>
                  <a:srgbClr val="FFFFFF"/>
                </a:highlight>
                <a:latin typeface="Segoe UI" panose="020B0502040204020203" pitchFamily="34" charset="0"/>
              </a:rPr>
              <a:t>.</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Ensure organizational prerequisites are met in that tenant, including having the appropriate </a:t>
            </a:r>
            <a:r>
              <a:rPr lang="en-US" b="0" i="0" u="none" strike="noStrike">
                <a:solidFill>
                  <a:srgbClr val="161616"/>
                </a:solidFill>
                <a:effectLst/>
                <a:highlight>
                  <a:srgbClr val="FFFFFF"/>
                </a:highlight>
                <a:latin typeface="Segoe UI" panose="020B0502040204020203" pitchFamily="34" charset="0"/>
                <a:hlinkClick r:id="rId10"/>
              </a:rPr>
              <a:t>Microsoft Entra licenses</a:t>
            </a:r>
            <a:r>
              <a:rPr lang="en-US" b="0" i="0">
                <a:solidFill>
                  <a:srgbClr val="161616"/>
                </a:solidFill>
                <a:effectLst/>
                <a:highlight>
                  <a:srgbClr val="FFFFFF"/>
                </a:highlight>
                <a:latin typeface="Segoe UI" panose="020B0502040204020203" pitchFamily="34" charset="0"/>
              </a:rPr>
              <a:t> in that tenant for the features you will be using.</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28696310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161616"/>
                </a:solidFill>
                <a:effectLst/>
                <a:highlight>
                  <a:srgbClr val="FFFFFF"/>
                </a:highlight>
                <a:latin typeface="Segoe UI" panose="020B0502040204020203" pitchFamily="34" charset="0"/>
              </a:rPr>
              <a:t>In SAP IDM, the Identity Store represents identity data through entry types such as MX_PERSON, MX_ROLE, or MX_PRIVILEGE.</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A person is represented in a Microsoft Entra ID tenant as a </a:t>
            </a:r>
            <a:r>
              <a:rPr lang="en-US" b="0" i="0" u="none" strike="noStrike">
                <a:solidFill>
                  <a:srgbClr val="161616"/>
                </a:solidFill>
                <a:effectLst/>
                <a:highlight>
                  <a:srgbClr val="FFFFFF"/>
                </a:highlight>
                <a:latin typeface="Segoe UI" panose="020B0502040204020203" pitchFamily="34" charset="0"/>
                <a:hlinkClick r:id="rId3"/>
              </a:rPr>
              <a:t>User</a:t>
            </a:r>
            <a:r>
              <a:rPr lang="en-US" b="0" i="0">
                <a:solidFill>
                  <a:srgbClr val="161616"/>
                </a:solidFill>
                <a:effectLst/>
                <a:highlight>
                  <a:srgbClr val="FFFFFF"/>
                </a:highlight>
                <a:latin typeface="Segoe UI" panose="020B0502040204020203" pitchFamily="34" charset="0"/>
              </a:rPr>
              <a:t>. If you have existing users who are not yet in Microsoft Entra ID, you can bring them into Microsoft Entra ID. First, if you have attributes on the existing users which are not part of the Microsoft Entra ID schema, then </a:t>
            </a:r>
            <a:r>
              <a:rPr lang="en-US" b="0" i="0" u="none" strike="noStrike">
                <a:solidFill>
                  <a:srgbClr val="161616"/>
                </a:solidFill>
                <a:effectLst/>
                <a:highlight>
                  <a:srgbClr val="FFFFFF"/>
                </a:highlight>
                <a:latin typeface="Segoe UI" panose="020B0502040204020203" pitchFamily="34" charset="0"/>
                <a:hlinkClick r:id="rId4"/>
              </a:rPr>
              <a:t>extend the Microsoft Entra user schema with extension attributes</a:t>
            </a:r>
            <a:r>
              <a:rPr lang="en-US" b="0" i="0">
                <a:solidFill>
                  <a:srgbClr val="161616"/>
                </a:solidFill>
                <a:effectLst/>
                <a:highlight>
                  <a:srgbClr val="FFFFFF"/>
                </a:highlight>
                <a:latin typeface="Segoe UI" panose="020B0502040204020203" pitchFamily="34" charset="0"/>
              </a:rPr>
              <a:t> for the additional attributes. Next, perform an upload to </a:t>
            </a:r>
            <a:r>
              <a:rPr lang="en-US" b="0" i="0" u="none" strike="noStrike">
                <a:solidFill>
                  <a:srgbClr val="161616"/>
                </a:solidFill>
                <a:effectLst/>
                <a:highlight>
                  <a:srgbClr val="FFFFFF"/>
                </a:highlight>
                <a:latin typeface="Segoe UI" panose="020B0502040204020203" pitchFamily="34" charset="0"/>
                <a:hlinkClick r:id="rId5"/>
              </a:rPr>
              <a:t>bulk create the users in Microsoft Entra ID</a:t>
            </a:r>
            <a:r>
              <a:rPr lang="en-US" b="0" i="0">
                <a:solidFill>
                  <a:srgbClr val="161616"/>
                </a:solidFill>
                <a:effectLst/>
                <a:highlight>
                  <a:srgbClr val="FFFFFF"/>
                </a:highlight>
                <a:latin typeface="Segoe UI" panose="020B0502040204020203" pitchFamily="34" charset="0"/>
              </a:rPr>
              <a:t> from a source, such as a CSV file. Then, </a:t>
            </a:r>
            <a:r>
              <a:rPr lang="en-US" b="0" i="0" u="none" strike="noStrike">
                <a:solidFill>
                  <a:srgbClr val="161616"/>
                </a:solidFill>
                <a:effectLst/>
                <a:highlight>
                  <a:srgbClr val="FFFFFF"/>
                </a:highlight>
                <a:latin typeface="Segoe UI" panose="020B0502040204020203" pitchFamily="34" charset="0"/>
                <a:hlinkClick r:id="rId6"/>
              </a:rPr>
              <a:t>issue credentials to those new users</a:t>
            </a:r>
            <a:r>
              <a:rPr lang="en-US" b="0" i="0">
                <a:solidFill>
                  <a:srgbClr val="161616"/>
                </a:solidFill>
                <a:effectLst/>
                <a:highlight>
                  <a:srgbClr val="FFFFFF"/>
                </a:highlight>
                <a:latin typeface="Segoe UI" panose="020B0502040204020203" pitchFamily="34" charset="0"/>
              </a:rPr>
              <a:t> so they can authenticate to Microsoft Entra ID.</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A business role can be represented in Microsoft Entra ID Governance as an </a:t>
            </a:r>
            <a:r>
              <a:rPr lang="en-US" b="0" i="0" u="none" strike="noStrike">
                <a:solidFill>
                  <a:srgbClr val="161616"/>
                </a:solidFill>
                <a:effectLst/>
                <a:highlight>
                  <a:srgbClr val="FFFFFF"/>
                </a:highlight>
                <a:latin typeface="Segoe UI" panose="020B0502040204020203" pitchFamily="34" charset="0"/>
                <a:hlinkClick r:id="rId7"/>
              </a:rPr>
              <a:t>Entitlement Management access package</a:t>
            </a:r>
            <a:r>
              <a:rPr lang="en-US" b="0" i="0">
                <a:solidFill>
                  <a:srgbClr val="161616"/>
                </a:solidFill>
                <a:effectLst/>
                <a:highlight>
                  <a:srgbClr val="FFFFFF"/>
                </a:highlight>
                <a:latin typeface="Segoe UI" panose="020B0502040204020203" pitchFamily="34" charset="0"/>
              </a:rPr>
              <a:t>. You can </a:t>
            </a:r>
            <a:r>
              <a:rPr lang="en-US" b="0" i="0" u="none" strike="noStrike">
                <a:solidFill>
                  <a:srgbClr val="161616"/>
                </a:solidFill>
                <a:effectLst/>
                <a:highlight>
                  <a:srgbClr val="FFFFFF"/>
                </a:highlight>
                <a:latin typeface="Segoe UI" panose="020B0502040204020203" pitchFamily="34" charset="0"/>
                <a:hlinkClick r:id="rId8"/>
              </a:rPr>
              <a:t>govern access to applications by migrating an organizational role model to Microsoft Entra ID Governance</a:t>
            </a:r>
            <a:r>
              <a:rPr lang="en-US" b="0" i="0">
                <a:solidFill>
                  <a:srgbClr val="161616"/>
                </a:solidFill>
                <a:effectLst/>
                <a:highlight>
                  <a:srgbClr val="FFFFFF"/>
                </a:highlight>
                <a:latin typeface="Segoe UI" panose="020B0502040204020203" pitchFamily="34" charset="0"/>
              </a:rPr>
              <a:t>, which results in an access package for each business role. To automate the migration process, you can </a:t>
            </a:r>
            <a:r>
              <a:rPr lang="en-US" b="0" i="0" u="none" strike="noStrike">
                <a:solidFill>
                  <a:srgbClr val="161616"/>
                </a:solidFill>
                <a:effectLst/>
                <a:highlight>
                  <a:srgbClr val="FFFFFF"/>
                </a:highlight>
                <a:latin typeface="Segoe UI" panose="020B0502040204020203" pitchFamily="34" charset="0"/>
                <a:hlinkClick r:id="rId9"/>
              </a:rPr>
              <a:t>use PowerShell to create access packages</a:t>
            </a:r>
            <a:r>
              <a:rPr lang="en-US" b="0" i="0">
                <a:solidFill>
                  <a:srgbClr val="161616"/>
                </a:solidFill>
                <a:effectLst/>
                <a:highlight>
                  <a:srgbClr val="FFFFFF"/>
                </a:highlight>
                <a:latin typeface="Segoe UI" panose="020B0502040204020203" pitchFamily="34" charset="0"/>
              </a:rPr>
              <a:t>.</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A privilege or technical role in a target system could be represented in Microsoft Entra as either an app role or as a security group, depending upon the target system's requirements for how it uses Microsoft Entra ID data for authorization. For more information, see </a:t>
            </a:r>
            <a:r>
              <a:rPr lang="en-US" b="0" i="0" u="none" strike="noStrike">
                <a:solidFill>
                  <a:srgbClr val="161616"/>
                </a:solidFill>
                <a:effectLst/>
                <a:highlight>
                  <a:srgbClr val="FFFFFF"/>
                </a:highlight>
                <a:latin typeface="Segoe UI" panose="020B0502040204020203" pitchFamily="34" charset="0"/>
                <a:hlinkClick r:id="rId10"/>
              </a:rPr>
              <a:t>integrating applications with Microsoft Entra ID and establishing a baseline of reviewed access</a:t>
            </a:r>
            <a:r>
              <a:rPr lang="en-US" b="0" i="0">
                <a:solidFill>
                  <a:srgbClr val="161616"/>
                </a:solidFill>
                <a:effectLst/>
                <a:highlight>
                  <a:srgbClr val="FFFFFF"/>
                </a:highlight>
                <a:latin typeface="Segoe UI" panose="020B0502040204020203" pitchFamily="34" charset="0"/>
              </a:rPr>
              <a:t>.</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A dynamic group has separate possible representations in Microsoft Entra. In Microsoft Entra, you can automatically maintain collections of users, such as everyone with a particular value of a cost center attribute, using either </a:t>
            </a:r>
            <a:r>
              <a:rPr lang="en-US" b="0" i="0" u="none" strike="noStrike">
                <a:solidFill>
                  <a:srgbClr val="161616"/>
                </a:solidFill>
                <a:effectLst/>
                <a:highlight>
                  <a:srgbClr val="FFFFFF"/>
                </a:highlight>
                <a:latin typeface="Segoe UI" panose="020B0502040204020203" pitchFamily="34" charset="0"/>
                <a:hlinkClick r:id="rId11"/>
              </a:rPr>
              <a:t>Microsoft Entra ID dynamic groups</a:t>
            </a:r>
            <a:r>
              <a:rPr lang="en-US" b="0" i="0">
                <a:solidFill>
                  <a:srgbClr val="161616"/>
                </a:solidFill>
                <a:effectLst/>
                <a:highlight>
                  <a:srgbClr val="FFFFFF"/>
                </a:highlight>
                <a:latin typeface="Segoe UI" panose="020B0502040204020203" pitchFamily="34" charset="0"/>
              </a:rPr>
              <a:t> or Microsoft Entra ID Governance entitlement management with </a:t>
            </a:r>
            <a:r>
              <a:rPr lang="en-US" b="0" i="0" u="none" strike="noStrike">
                <a:solidFill>
                  <a:srgbClr val="161616"/>
                </a:solidFill>
                <a:effectLst/>
                <a:highlight>
                  <a:srgbClr val="FFFFFF"/>
                </a:highlight>
                <a:latin typeface="Segoe UI" panose="020B0502040204020203" pitchFamily="34" charset="0"/>
                <a:hlinkClick r:id="rId12"/>
              </a:rPr>
              <a:t>access package automatic assignment policies</a:t>
            </a:r>
            <a:r>
              <a:rPr lang="en-US" b="0" i="0">
                <a:solidFill>
                  <a:srgbClr val="161616"/>
                </a:solidFill>
                <a:effectLst/>
                <a:highlight>
                  <a:srgbClr val="FFFFFF"/>
                </a:highlight>
                <a:latin typeface="Segoe UI" panose="020B0502040204020203" pitchFamily="34" charset="0"/>
              </a:rPr>
              <a:t>. You can use PowerShell cmdlets to create dynamic groups or create </a:t>
            </a:r>
            <a:r>
              <a:rPr lang="en-US" b="0" i="0" u="none" strike="noStrike">
                <a:solidFill>
                  <a:srgbClr val="161616"/>
                </a:solidFill>
                <a:effectLst/>
                <a:highlight>
                  <a:srgbClr val="FFFFFF"/>
                </a:highlight>
                <a:latin typeface="Segoe UI" panose="020B0502040204020203" pitchFamily="34" charset="0"/>
                <a:hlinkClick r:id="rId13"/>
              </a:rPr>
              <a:t>automatic assignment policies</a:t>
            </a:r>
            <a:r>
              <a:rPr lang="en-US" b="0" i="0">
                <a:solidFill>
                  <a:srgbClr val="161616"/>
                </a:solidFill>
                <a:effectLst/>
                <a:highlight>
                  <a:srgbClr val="FFFFFF"/>
                </a:highlight>
                <a:latin typeface="Segoe UI" panose="020B0502040204020203" pitchFamily="34" charset="0"/>
              </a:rPr>
              <a:t> in bulk.</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29840209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161616"/>
                </a:solidFill>
                <a:effectLst/>
                <a:highlight>
                  <a:srgbClr val="FFFFFF"/>
                </a:highlight>
                <a:latin typeface="Segoe UI" panose="020B0502040204020203" pitchFamily="34" charset="0"/>
              </a:rPr>
              <a:t>In Microsoft Entra ID and Microsoft Entra ID Governance, you can automate identity lifecycle processes using:</a:t>
            </a:r>
          </a:p>
          <a:p>
            <a:pPr algn="l">
              <a:buFont typeface="Arial" panose="020B0604020202020204" pitchFamily="34" charset="0"/>
              <a:buChar char="•"/>
            </a:pPr>
            <a:r>
              <a:rPr lang="en-US" b="0" i="0" u="none" strike="noStrike">
                <a:solidFill>
                  <a:srgbClr val="161616"/>
                </a:solidFill>
                <a:effectLst/>
                <a:highlight>
                  <a:srgbClr val="FFFFFF"/>
                </a:highlight>
                <a:latin typeface="Segoe UI" panose="020B0502040204020203" pitchFamily="34" charset="0"/>
                <a:hlinkClick r:id="rId3"/>
              </a:rPr>
              <a:t>Inbound provisioning from your organization's HR sources</a:t>
            </a:r>
            <a:r>
              <a:rPr lang="en-US" b="0" i="0">
                <a:solidFill>
                  <a:srgbClr val="161616"/>
                </a:solidFill>
                <a:effectLst/>
                <a:highlight>
                  <a:srgbClr val="FFFFFF"/>
                </a:highlight>
                <a:latin typeface="Segoe UI" panose="020B0502040204020203" pitchFamily="34" charset="0"/>
              </a:rPr>
              <a:t>, retrieves worker information from Workday and SuccessFactors, to automatically maintain user identities in both Active Directory and Microsoft Entra ID.</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Users already present in Active Directory can be automatically created and maintained in Microsoft Entra ID using </a:t>
            </a:r>
            <a:r>
              <a:rPr lang="en-US" b="0" i="0" u="none" strike="noStrike">
                <a:solidFill>
                  <a:srgbClr val="161616"/>
                </a:solidFill>
                <a:effectLst/>
                <a:highlight>
                  <a:srgbClr val="FFFFFF"/>
                </a:highlight>
                <a:latin typeface="Segoe UI" panose="020B0502040204020203" pitchFamily="34" charset="0"/>
                <a:hlinkClick r:id="rId4"/>
              </a:rPr>
              <a:t>inter-directory provisioning</a:t>
            </a:r>
            <a:r>
              <a:rPr lang="en-US" b="0" i="0">
                <a:solidFill>
                  <a:srgbClr val="161616"/>
                </a:solidFill>
                <a:effectLst/>
                <a:highlight>
                  <a:srgbClr val="FFFFFF"/>
                </a:highlight>
                <a:latin typeface="Segoe UI" panose="020B0502040204020203" pitchFamily="34" charset="0"/>
              </a:rPr>
              <a:t>.</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Microsoft Entra ID Governance </a:t>
            </a:r>
            <a:r>
              <a:rPr lang="en-US" b="0" i="0" u="none" strike="noStrike">
                <a:solidFill>
                  <a:srgbClr val="161616"/>
                </a:solidFill>
                <a:effectLst/>
                <a:highlight>
                  <a:srgbClr val="FFFFFF"/>
                </a:highlight>
                <a:latin typeface="Segoe UI" panose="020B0502040204020203" pitchFamily="34" charset="0"/>
                <a:hlinkClick r:id="rId5"/>
              </a:rPr>
              <a:t>lifecycle workflows</a:t>
            </a:r>
            <a:r>
              <a:rPr lang="en-US" b="0" i="0">
                <a:solidFill>
                  <a:srgbClr val="161616"/>
                </a:solidFill>
                <a:effectLst/>
                <a:highlight>
                  <a:srgbClr val="FFFFFF"/>
                </a:highlight>
                <a:latin typeface="Segoe UI" panose="020B0502040204020203" pitchFamily="34" charset="0"/>
              </a:rPr>
              <a:t> automate workflow tasks that run at certain key events, such before a new employee is scheduled to start work at the organization, as they change status during their time in the organization, and as they leave the organization. For example, a workflow can be configured to send an email with a temporary access pass to a new user's manager, or a welcome email to the user, on their first day.</a:t>
            </a:r>
          </a:p>
          <a:p>
            <a:pPr algn="l">
              <a:buFont typeface="Arial" panose="020B0604020202020204" pitchFamily="34" charset="0"/>
              <a:buChar char="•"/>
            </a:pPr>
            <a:r>
              <a:rPr lang="en-US" b="0" i="0" u="none" strike="noStrike">
                <a:solidFill>
                  <a:srgbClr val="161616"/>
                </a:solidFill>
                <a:effectLst/>
                <a:highlight>
                  <a:srgbClr val="FFFFFF"/>
                </a:highlight>
                <a:latin typeface="Segoe UI" panose="020B0502040204020203" pitchFamily="34" charset="0"/>
                <a:hlinkClick r:id="rId6"/>
              </a:rPr>
              <a:t>Automatic assignment policies in entitlement management</a:t>
            </a:r>
            <a:r>
              <a:rPr lang="en-US" b="0" i="0">
                <a:solidFill>
                  <a:srgbClr val="161616"/>
                </a:solidFill>
                <a:effectLst/>
                <a:highlight>
                  <a:srgbClr val="FFFFFF"/>
                </a:highlight>
                <a:latin typeface="Segoe UI" panose="020B0502040204020203" pitchFamily="34" charset="0"/>
              </a:rPr>
              <a:t> to add and remove a user's group memberships, application roles, and SharePoint site roles, based on changes to the user's attributes. Users can also upon request, be assigned to groups, Teams, Microsoft Entra roles, Azure resource roles, and SharePoint Online sites, using </a:t>
            </a:r>
            <a:r>
              <a:rPr lang="en-US" b="0" i="0" u="none" strike="noStrike">
                <a:solidFill>
                  <a:srgbClr val="161616"/>
                </a:solidFill>
                <a:effectLst/>
                <a:highlight>
                  <a:srgbClr val="FFFFFF"/>
                </a:highlight>
                <a:latin typeface="Segoe UI" panose="020B0502040204020203" pitchFamily="34" charset="0"/>
                <a:hlinkClick r:id="rId7"/>
              </a:rPr>
              <a:t>entitlement management</a:t>
            </a:r>
            <a:r>
              <a:rPr lang="en-US" b="0" i="0">
                <a:solidFill>
                  <a:srgbClr val="161616"/>
                </a:solidFill>
                <a:effectLst/>
                <a:highlight>
                  <a:srgbClr val="FFFFFF"/>
                </a:highlight>
                <a:latin typeface="Segoe UI" panose="020B0502040204020203" pitchFamily="34" charset="0"/>
              </a:rPr>
              <a:t> and </a:t>
            </a:r>
            <a:r>
              <a:rPr lang="en-US" b="0" i="0" u="none" strike="noStrike">
                <a:solidFill>
                  <a:srgbClr val="161616"/>
                </a:solidFill>
                <a:effectLst/>
                <a:highlight>
                  <a:srgbClr val="FFFFFF"/>
                </a:highlight>
                <a:latin typeface="Segoe UI" panose="020B0502040204020203" pitchFamily="34" charset="0"/>
                <a:hlinkClick r:id="rId8"/>
              </a:rPr>
              <a:t>Privileged Identity Management</a:t>
            </a:r>
            <a:r>
              <a:rPr lang="en-US" b="0" i="0">
                <a:solidFill>
                  <a:srgbClr val="161616"/>
                </a:solidFill>
                <a:effectLst/>
                <a:highlight>
                  <a:srgbClr val="FFFFFF"/>
                </a:highlight>
                <a:latin typeface="Segoe UI" panose="020B0502040204020203" pitchFamily="34" charset="0"/>
              </a:rPr>
              <a:t>, as shown in the </a:t>
            </a:r>
            <a:r>
              <a:rPr lang="en-US" b="0" i="0" u="none" strike="noStrike">
                <a:solidFill>
                  <a:srgbClr val="161616"/>
                </a:solidFill>
                <a:effectLst/>
                <a:highlight>
                  <a:srgbClr val="FFFFFF"/>
                </a:highlight>
                <a:latin typeface="Segoe UI" panose="020B0502040204020203" pitchFamily="34" charset="0"/>
                <a:hlinkClick r:id="rId9"/>
              </a:rPr>
              <a:t>access lifecycle management</a:t>
            </a:r>
            <a:r>
              <a:rPr lang="en-US" b="0" i="0">
                <a:solidFill>
                  <a:srgbClr val="161616"/>
                </a:solidFill>
                <a:effectLst/>
                <a:highlight>
                  <a:srgbClr val="FFFFFF"/>
                </a:highlight>
                <a:latin typeface="Segoe UI" panose="020B0502040204020203" pitchFamily="34" charset="0"/>
              </a:rPr>
              <a:t> section.</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Once the users are in Microsoft Entra ID with the correct group memberships and app role assignments, </a:t>
            </a:r>
            <a:r>
              <a:rPr lang="en-US" b="0" i="0" u="none" strike="noStrike">
                <a:solidFill>
                  <a:srgbClr val="161616"/>
                </a:solidFill>
                <a:effectLst/>
                <a:highlight>
                  <a:srgbClr val="FFFFFF"/>
                </a:highlight>
                <a:latin typeface="Segoe UI" panose="020B0502040204020203" pitchFamily="34" charset="0"/>
                <a:hlinkClick r:id="rId10"/>
              </a:rPr>
              <a:t>user provisioning</a:t>
            </a:r>
            <a:r>
              <a:rPr lang="en-US" b="0" i="0">
                <a:solidFill>
                  <a:srgbClr val="161616"/>
                </a:solidFill>
                <a:effectLst/>
                <a:highlight>
                  <a:srgbClr val="FFFFFF"/>
                </a:highlight>
                <a:latin typeface="Segoe UI" panose="020B0502040204020203" pitchFamily="34" charset="0"/>
              </a:rPr>
              <a:t> can create, update, and remove user accounts in other applications, with connectors to hundreds of cloud and on-premises applications via SCIM, LDAP and SQL.</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For guest lifecycle, you can specify in </a:t>
            </a:r>
            <a:r>
              <a:rPr lang="en-US" b="0" i="0" u="none" strike="noStrike">
                <a:solidFill>
                  <a:srgbClr val="161616"/>
                </a:solidFill>
                <a:effectLst/>
                <a:highlight>
                  <a:srgbClr val="FFFFFF"/>
                </a:highlight>
                <a:latin typeface="Segoe UI" panose="020B0502040204020203" pitchFamily="34" charset="0"/>
                <a:hlinkClick r:id="rId11"/>
              </a:rPr>
              <a:t>entitlement management</a:t>
            </a:r>
            <a:r>
              <a:rPr lang="en-US" b="0" i="0">
                <a:solidFill>
                  <a:srgbClr val="161616"/>
                </a:solidFill>
                <a:effectLst/>
                <a:highlight>
                  <a:srgbClr val="FFFFFF"/>
                </a:highlight>
                <a:latin typeface="Segoe UI" panose="020B0502040204020203" pitchFamily="34" charset="0"/>
              </a:rPr>
              <a:t> the other organizations whose users are allowed to request access to your organization's resources. When one of those </a:t>
            </a:r>
            <a:r>
              <a:rPr lang="en-US" b="0" i="0" err="1">
                <a:solidFill>
                  <a:srgbClr val="161616"/>
                </a:solidFill>
                <a:effectLst/>
                <a:highlight>
                  <a:srgbClr val="FFFFFF"/>
                </a:highlight>
                <a:latin typeface="Segoe UI" panose="020B0502040204020203" pitchFamily="34" charset="0"/>
              </a:rPr>
              <a:t>users's</a:t>
            </a:r>
            <a:r>
              <a:rPr lang="en-US" b="0" i="0">
                <a:solidFill>
                  <a:srgbClr val="161616"/>
                </a:solidFill>
                <a:effectLst/>
                <a:highlight>
                  <a:srgbClr val="FFFFFF"/>
                </a:highlight>
                <a:latin typeface="Segoe UI" panose="020B0502040204020203" pitchFamily="34" charset="0"/>
              </a:rPr>
              <a:t> request is approved, entitlement management automatically adds them as a </a:t>
            </a:r>
            <a:r>
              <a:rPr lang="en-US" b="0" i="0" u="none" strike="noStrike">
                <a:solidFill>
                  <a:srgbClr val="161616"/>
                </a:solidFill>
                <a:effectLst/>
                <a:highlight>
                  <a:srgbClr val="FFFFFF"/>
                </a:highlight>
                <a:latin typeface="Segoe UI" panose="020B0502040204020203" pitchFamily="34" charset="0"/>
                <a:hlinkClick r:id="rId12"/>
              </a:rPr>
              <a:t>B2B</a:t>
            </a:r>
            <a:r>
              <a:rPr lang="en-US" b="0" i="0">
                <a:solidFill>
                  <a:srgbClr val="161616"/>
                </a:solidFill>
                <a:effectLst/>
                <a:highlight>
                  <a:srgbClr val="FFFFFF"/>
                </a:highlight>
                <a:latin typeface="Segoe UI" panose="020B0502040204020203" pitchFamily="34" charset="0"/>
              </a:rPr>
              <a:t> guest to your organization's directory, and assigns appropriate access. And entitlement management automatically removes the B2B guest user from your organization's directory when their access rights expire or are revoked.</a:t>
            </a:r>
          </a:p>
          <a:p>
            <a:pPr algn="l">
              <a:buFont typeface="Arial" panose="020B0604020202020204" pitchFamily="34" charset="0"/>
              <a:buChar char="•"/>
            </a:pPr>
            <a:r>
              <a:rPr lang="en-US" b="0" i="0" u="none" strike="noStrike">
                <a:solidFill>
                  <a:srgbClr val="161616"/>
                </a:solidFill>
                <a:effectLst/>
                <a:highlight>
                  <a:srgbClr val="FFFFFF"/>
                </a:highlight>
                <a:latin typeface="Segoe UI" panose="020B0502040204020203" pitchFamily="34" charset="0"/>
                <a:hlinkClick r:id="rId13"/>
              </a:rPr>
              <a:t>Access reviews</a:t>
            </a:r>
            <a:r>
              <a:rPr lang="en-US" b="0" i="0">
                <a:solidFill>
                  <a:srgbClr val="161616"/>
                </a:solidFill>
                <a:effectLst/>
                <a:highlight>
                  <a:srgbClr val="FFFFFF"/>
                </a:highlight>
                <a:latin typeface="Segoe UI" panose="020B0502040204020203" pitchFamily="34" charset="0"/>
              </a:rPr>
              <a:t> automates recurring reviews of existing guests already in your organization's directory, and removes those users from your organization's directory when they no longer need access.</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28153202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Migrate identity management scenarios from SAP IDM to Microsoft Entra | Microsoft Learn</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33601304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What is HR-driven provisioning with Microsoft Entra ID? - Microsoft Entra ID | Microsoft Learn</a:t>
            </a:r>
            <a:endParaRPr lang="en-US"/>
          </a:p>
          <a:p>
            <a:r>
              <a:rPr lang="en-US" b="0" i="0">
                <a:solidFill>
                  <a:srgbClr val="161616"/>
                </a:solidFill>
                <a:effectLst/>
                <a:highlight>
                  <a:srgbClr val="FFFFFF"/>
                </a:highlight>
                <a:latin typeface="Segoe UI" panose="020B0502040204020203" pitchFamily="34" charset="0"/>
              </a:rPr>
              <a:t>Some organizations also used SAP IDM to read from </a:t>
            </a:r>
            <a:r>
              <a:rPr lang="en-US" b="0" i="0" u="none" strike="noStrike">
                <a:effectLst/>
                <a:highlight>
                  <a:srgbClr val="FFFFFF"/>
                </a:highlight>
                <a:latin typeface="Segoe UI" panose="020B0502040204020203" pitchFamily="34" charset="0"/>
                <a:hlinkClick r:id="rId4"/>
              </a:rPr>
              <a:t>SAP Human Capital Management (HCM)</a:t>
            </a:r>
            <a:r>
              <a:rPr lang="en-US" b="0" i="0">
                <a:solidFill>
                  <a:srgbClr val="161616"/>
                </a:solidFill>
                <a:effectLst/>
                <a:highlight>
                  <a:srgbClr val="FFFFFF"/>
                </a:highlight>
                <a:latin typeface="Segoe UI" panose="020B0502040204020203" pitchFamily="34" charset="0"/>
              </a:rPr>
              <a:t>. Organizations that use both SAP SuccessFactors and SAP Human Capital Management (HCM) can also bring identities into Microsoft Entra ID. By using SAP Integration Suite, you can synchronize lists of workers between SAP HCM and SAP SuccessFactors. From there, you can bring identities directly into Microsoft Entra ID or provision them into Active Directory Domain Services by using the native provisioning integrations mentioned earlier.</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29631961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https://learn.microsoft.com/en-us/entra/identity/saas-apps/sap-successfactors-inbound-provisioning-tutorial</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9/9/2024 12:37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904096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effectLst/>
                <a:latin typeface="SegoeUIVariable"/>
              </a:rPr>
              <a:t>Organizations often align their Identity and Access Management (IAM) scenario migration with broader SAP modernization initiatives. This can include transitioning various non-identity management scenarios from on-premises SAP solutions to cloud services such as SuccessFactors and S/4HANA. It presents an opportune moment to streamline processes by eliminating obsolete integrations, access rights, roles, and consolidating them as needed.</a:t>
            </a:r>
          </a:p>
          <a:p>
            <a:pPr algn="l"/>
            <a:r>
              <a:rPr lang="en-US" b="0" i="0">
                <a:effectLst/>
                <a:latin typeface="SegoeUIVariable"/>
              </a:rPr>
              <a:t>IAM modernization represents a critical phase within the larger SAP modernization journey. For instance:</a:t>
            </a:r>
          </a:p>
          <a:p>
            <a:pPr algn="l">
              <a:buFont typeface="Arial" panose="020B0604020202020204" pitchFamily="34" charset="0"/>
              <a:buChar char="•"/>
            </a:pPr>
            <a:r>
              <a:rPr lang="en-US" b="0" i="0">
                <a:effectLst/>
                <a:latin typeface="SegoeUIVariable"/>
              </a:rPr>
              <a:t>Transitioning from SAP Identity Management (IDM) to </a:t>
            </a:r>
            <a:r>
              <a:rPr lang="en-US" b="1" i="0">
                <a:effectLst/>
                <a:latin typeface="SegoeUIVariable"/>
              </a:rPr>
              <a:t>Microsoft Entra</a:t>
            </a:r>
            <a:endParaRPr lang="en-US" b="0" i="0">
              <a:effectLst/>
              <a:latin typeface="SegoeUIVariable"/>
            </a:endParaRPr>
          </a:p>
          <a:p>
            <a:pPr algn="l">
              <a:buFont typeface="Arial" panose="020B0604020202020204" pitchFamily="34" charset="0"/>
              <a:buChar char="•"/>
            </a:pPr>
            <a:r>
              <a:rPr lang="en-US" b="0" i="0">
                <a:effectLst/>
                <a:latin typeface="SegoeUIVariable"/>
              </a:rPr>
              <a:t>Migrating from SAP Human Capital Management (HCM) to </a:t>
            </a:r>
            <a:r>
              <a:rPr lang="en-US" b="1" i="0">
                <a:effectLst/>
                <a:latin typeface="SegoeUIVariable"/>
              </a:rPr>
              <a:t>SuccessFactors</a:t>
            </a:r>
            <a:endParaRPr lang="en-US" b="0" i="0">
              <a:effectLst/>
              <a:latin typeface="SegoeUIVariable"/>
            </a:endParaRPr>
          </a:p>
          <a:p>
            <a:pPr algn="l">
              <a:buFont typeface="Arial" panose="020B0604020202020204" pitchFamily="34" charset="0"/>
              <a:buChar char="•"/>
            </a:pPr>
            <a:r>
              <a:rPr lang="en-US" b="0" i="0">
                <a:effectLst/>
                <a:latin typeface="SegoeUIVariable"/>
              </a:rPr>
              <a:t>Upgrading from SAP R/3 to </a:t>
            </a:r>
            <a:r>
              <a:rPr lang="en-US" b="1" i="0">
                <a:effectLst/>
                <a:latin typeface="SegoeUIVariable"/>
              </a:rPr>
              <a:t>S/4HANA</a:t>
            </a:r>
            <a:endParaRPr lang="en-US" b="0" i="0">
              <a:effectLst/>
              <a:latin typeface="SegoeUIVariable"/>
            </a:endParaRPr>
          </a:p>
          <a:p>
            <a:pPr algn="l"/>
            <a:r>
              <a:rPr lang="en-US" b="0" i="0">
                <a:effectLst/>
                <a:latin typeface="SegoeUIVariable"/>
              </a:rPr>
              <a:t>While some customers may have already adopted SuccessFactors or other cloud services, planning for S/4HANA might still be on the horizon. Nonetheless, these steps collectively signify the overarching direction towards modernization.</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2868206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https://learn.microsoft.com/en-us/entra/identity/app-provisioning/sap-successfactors-integration-reference</a:t>
            </a:r>
          </a:p>
          <a:p>
            <a:r>
              <a:rPr lang="en-US"/>
              <a:t>https://learn.microsoft.com/en-us/entra/identity/saas-apps/sap-successfactors-inbound-provisioning-cloud-only-tutorial</a:t>
            </a:r>
          </a:p>
          <a:p>
            <a:endParaRPr lang="en-US"/>
          </a:p>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9/9/2024 12:37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74292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5267205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https://learn.microsoft.com/en-us/entra/identity/app-provisioning/inbound-provisioning-api-concepts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28400859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161616"/>
                </a:solidFill>
                <a:effectLst/>
                <a:highlight>
                  <a:srgbClr val="FFFFFF"/>
                </a:highlight>
                <a:latin typeface="Segoe UI" panose="020B0502040204020203" pitchFamily="34" charset="0"/>
              </a:rPr>
              <a:t>organizations with SAP IDM will have used it to provision users into SAP ECC, SAP IAS, SAP S/4HANA, or other SAP applications. Microsoft Entra has connectors to SAP ECC, SAP Cloud Identity Services, and SAP SuccessFactors. Provisioning into SAP S/4HANA or other applications requires the users to first be present in Microsoft Entra ID. Once you have users in Microsoft Entra ID, you can provision those users from Microsoft Entra ID to SAP Cloud Identity Services or SAP ECC, to enable them to sign in to SAP applications. SAP Cloud Identity Services then provisions the users originating from Microsoft Entra ID that are in the SAP Cloud Identity Directory into the downstream SAP applications, including </a:t>
            </a:r>
            <a:r>
              <a:rPr lang="en-US" b="0" i="0" u="none" strike="noStrike">
                <a:effectLst/>
                <a:highlight>
                  <a:srgbClr val="FFFFFF"/>
                </a:highlight>
                <a:latin typeface="Segoe UI" panose="020B0502040204020203" pitchFamily="34" charset="0"/>
                <a:hlinkClick r:id="rId3"/>
              </a:rPr>
              <a:t>SAP S/4HANA Cloud</a:t>
            </a:r>
            <a:r>
              <a:rPr lang="en-US" b="0" i="0">
                <a:solidFill>
                  <a:srgbClr val="161616"/>
                </a:solidFill>
                <a:effectLst/>
                <a:highlight>
                  <a:srgbClr val="FFFFFF"/>
                </a:highlight>
                <a:latin typeface="Segoe UI" panose="020B0502040204020203" pitchFamily="34" charset="0"/>
              </a:rPr>
              <a:t>, </a:t>
            </a:r>
            <a:r>
              <a:rPr lang="en-US" b="0" i="0" u="none" strike="noStrike">
                <a:effectLst/>
                <a:highlight>
                  <a:srgbClr val="FFFFFF"/>
                </a:highlight>
                <a:latin typeface="Segoe UI" panose="020B0502040204020203" pitchFamily="34" charset="0"/>
                <a:hlinkClick r:id="rId4"/>
              </a:rPr>
              <a:t>SAP S/4HANA On-premise</a:t>
            </a:r>
            <a:r>
              <a:rPr lang="en-US" b="0" i="0">
                <a:solidFill>
                  <a:srgbClr val="161616"/>
                </a:solidFill>
                <a:effectLst/>
                <a:highlight>
                  <a:srgbClr val="FFFFFF"/>
                </a:highlight>
                <a:latin typeface="Segoe UI" panose="020B0502040204020203" pitchFamily="34" charset="0"/>
              </a:rPr>
              <a:t> through the SAP cloud connector, AS ABAP, and others.</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11075575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25059196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9452960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27399316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25897123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App Integration Tutorials for use with Microsoft Entra ID - Microsoft Entra ID | Microsoft Learn</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33</a:t>
            </a:fld>
            <a:endParaRPr lang="en-US"/>
          </a:p>
        </p:txBody>
      </p:sp>
    </p:spTree>
    <p:extLst>
      <p:ext uri="{BB962C8B-B14F-4D97-AF65-F5344CB8AC3E}">
        <p14:creationId xmlns:p14="http://schemas.microsoft.com/office/powerpoint/2010/main" val="24907919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App Integration Tutorials for use with Microsoft Entra ID - Microsoft Entra ID | Microsoft Learn</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27376432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161616"/>
                </a:solidFill>
                <a:effectLst/>
                <a:highlight>
                  <a:srgbClr val="FFFFFF"/>
                </a:highlight>
                <a:latin typeface="Segoe UI" panose="020B0502040204020203" pitchFamily="34" charset="0"/>
              </a:rPr>
              <a:t>Since the introduction of SAP IDM, the identity and access management landscape has evolved with new applications and new business priorities, and so the approaches recommended for addressing IAM use cases will in many cases be different today than those organizations previously implemented for SAP IDM. Therefore, organizations should plan a staged approach for scenario migration. For example, one organization may prioritize migrating an end-user self-service password reset scenario as one step, and then once that is complete, moving a provisioning scenario. For another example, organization may choose to first deploy Microsoft Entra features in a separate staging tenant, operated in parallel with the existing identity management system and the production tenant, and then bring configurations for scenarios one-by-one from the staging tenant to the production tenant and decommission that scenario from the existing identity management system. The order in which an organization chooses to move their scenarios will depend upon their overall IT priorities and the impact on other stakeholders, such as end users needing a training update, or application owners. Organizations may also structure IAM scenario migration alongside other IT modernization, such as moving other scenarios outside of identity management from on-premises SAP technology to SuccessFactors, S/4HANA, or other cloud services. You may also wish to use this opportunity to clean up and remove outdated integrations, access rights or roles, and consolidate where necessary.</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35812278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161616"/>
                </a:solidFill>
                <a:effectLst/>
                <a:highlight>
                  <a:srgbClr val="FFFFFF"/>
                </a:highlight>
                <a:latin typeface="Segoe UI" panose="020B0502040204020203" pitchFamily="34" charset="0"/>
              </a:rPr>
              <a:t>Organizations may have used SAP IDM </a:t>
            </a:r>
            <a:r>
              <a:rPr lang="en-US" b="0" i="0" u="none" strike="noStrike">
                <a:solidFill>
                  <a:srgbClr val="161616"/>
                </a:solidFill>
                <a:effectLst/>
                <a:highlight>
                  <a:srgbClr val="FFFFFF"/>
                </a:highlight>
                <a:latin typeface="Segoe UI" panose="020B0502040204020203" pitchFamily="34" charset="0"/>
                <a:hlinkClick r:id="rId3"/>
              </a:rPr>
              <a:t>Logon Help</a:t>
            </a:r>
            <a:r>
              <a:rPr lang="en-US" b="0" i="0">
                <a:solidFill>
                  <a:srgbClr val="161616"/>
                </a:solidFill>
                <a:effectLst/>
                <a:highlight>
                  <a:srgbClr val="FFFFFF"/>
                </a:highlight>
                <a:latin typeface="Segoe UI" panose="020B0502040204020203" pitchFamily="34" charset="0"/>
              </a:rPr>
              <a:t> to enable their end users to reset their Windows Server AD password.</a:t>
            </a:r>
          </a:p>
          <a:p>
            <a:pPr algn="l"/>
            <a:r>
              <a:rPr lang="en-US" b="0" i="0">
                <a:solidFill>
                  <a:srgbClr val="161616"/>
                </a:solidFill>
                <a:effectLst/>
                <a:highlight>
                  <a:srgbClr val="FFFFFF"/>
                </a:highlight>
                <a:latin typeface="Segoe UI" panose="020B0502040204020203" pitchFamily="34" charset="0"/>
              </a:rPr>
              <a:t>Microsoft Entra self-service password reset (SSPR) gives users the ability to change or reset their password, without needing administrator or help desk involvement. Once you configure Microsoft Entra SSPR, you can </a:t>
            </a:r>
            <a:r>
              <a:rPr lang="en-US" b="0" i="0" u="none" strike="noStrike">
                <a:solidFill>
                  <a:srgbClr val="161616"/>
                </a:solidFill>
                <a:effectLst/>
                <a:highlight>
                  <a:srgbClr val="FFFFFF"/>
                </a:highlight>
                <a:latin typeface="Segoe UI" panose="020B0502040204020203" pitchFamily="34" charset="0"/>
                <a:hlinkClick r:id="rId4"/>
              </a:rPr>
              <a:t>require users to register when they sign in</a:t>
            </a:r>
            <a:r>
              <a:rPr lang="en-US" b="0" i="0">
                <a:solidFill>
                  <a:srgbClr val="161616"/>
                </a:solidFill>
                <a:effectLst/>
                <a:highlight>
                  <a:srgbClr val="FFFFFF"/>
                </a:highlight>
                <a:latin typeface="Segoe UI" panose="020B0502040204020203" pitchFamily="34" charset="0"/>
              </a:rPr>
              <a:t>. Then, if a user's account is locked or they forget their password, they can follow prompts to unblock themselves and get back to work. When users change or reset their passwords using SSPR in the cloud, the updated passwords can also be written back to an on-premises AD DS environment. For more information on how SSPR works, see </a:t>
            </a:r>
            <a:r>
              <a:rPr lang="en-US" b="0" i="0" u="none" strike="noStrike">
                <a:solidFill>
                  <a:srgbClr val="161616"/>
                </a:solidFill>
                <a:effectLst/>
                <a:highlight>
                  <a:srgbClr val="FFFFFF"/>
                </a:highlight>
                <a:latin typeface="Segoe UI" panose="020B0502040204020203" pitchFamily="34" charset="0"/>
                <a:hlinkClick r:id="rId5"/>
              </a:rPr>
              <a:t>Microsoft Entra self-service password reset</a:t>
            </a:r>
            <a:r>
              <a:rPr lang="en-US" b="0" i="0">
                <a:solidFill>
                  <a:srgbClr val="161616"/>
                </a:solidFill>
                <a:effectLst/>
                <a:highlight>
                  <a:srgbClr val="FFFFFF"/>
                </a:highlight>
                <a:latin typeface="Segoe UI" panose="020B0502040204020203" pitchFamily="34" charset="0"/>
              </a:rPr>
              <a:t>. If you need to send password changes to other on-premises systems in addition to Microsoft Entra ID and Windows Server AD, you can do this using a tool like the Password Change Notification Service (PCNS) with Microsoft Identity Manager (MIM). To find information on this scenario, see the article </a:t>
            </a:r>
            <a:r>
              <a:rPr lang="en-US" b="0" i="0" u="none" strike="noStrike">
                <a:solidFill>
                  <a:srgbClr val="161616"/>
                </a:solidFill>
                <a:effectLst/>
                <a:highlight>
                  <a:srgbClr val="FFFFFF"/>
                </a:highlight>
                <a:latin typeface="Segoe UI" panose="020B0502040204020203" pitchFamily="34" charset="0"/>
                <a:hlinkClick r:id="rId6"/>
              </a:rPr>
              <a:t>Deploy the MIM Password Change Notification Service</a:t>
            </a:r>
            <a:r>
              <a:rPr lang="en-US" b="0" i="0">
                <a:solidFill>
                  <a:srgbClr val="161616"/>
                </a:solidFill>
                <a:effectLst/>
                <a:highlight>
                  <a:srgbClr val="FFFFFF"/>
                </a:highlight>
                <a:latin typeface="Segoe UI" panose="020B0502040204020203" pitchFamily="34" charset="0"/>
              </a:rPr>
              <a:t>.</a:t>
            </a:r>
          </a:p>
          <a:p>
            <a:pPr algn="l"/>
            <a:r>
              <a:rPr lang="en-US" b="0" i="0">
                <a:solidFill>
                  <a:srgbClr val="161616"/>
                </a:solidFill>
                <a:effectLst/>
                <a:highlight>
                  <a:srgbClr val="FFFFFF"/>
                </a:highlight>
                <a:latin typeface="Segoe UI" panose="020B0502040204020203" pitchFamily="34" charset="0"/>
              </a:rPr>
              <a:t>Microsoft Entra also supports end user self-service for </a:t>
            </a:r>
            <a:r>
              <a:rPr lang="en-US" b="0" i="0" u="none" strike="noStrike">
                <a:solidFill>
                  <a:srgbClr val="161616"/>
                </a:solidFill>
                <a:effectLst/>
                <a:highlight>
                  <a:srgbClr val="FFFFFF"/>
                </a:highlight>
                <a:latin typeface="Segoe UI" panose="020B0502040204020203" pitchFamily="34" charset="0"/>
                <a:hlinkClick r:id="rId7"/>
              </a:rPr>
              <a:t>group management</a:t>
            </a:r>
            <a:r>
              <a:rPr lang="en-US" b="0" i="0">
                <a:solidFill>
                  <a:srgbClr val="161616"/>
                </a:solidFill>
                <a:effectLst/>
                <a:highlight>
                  <a:srgbClr val="FFFFFF"/>
                </a:highlight>
                <a:latin typeface="Segoe UI" panose="020B0502040204020203" pitchFamily="34" charset="0"/>
              </a:rPr>
              <a:t>, and self-service access requests, approval, and reviews. For more information on self-service access management through Microsoft Entra ID Governance, see the following section on </a:t>
            </a:r>
            <a:r>
              <a:rPr lang="en-US" b="0" i="0" u="none" strike="noStrike">
                <a:solidFill>
                  <a:srgbClr val="161616"/>
                </a:solidFill>
                <a:effectLst/>
                <a:highlight>
                  <a:srgbClr val="FFFFFF"/>
                </a:highlight>
                <a:latin typeface="Segoe UI" panose="020B0502040204020203" pitchFamily="34" charset="0"/>
                <a:hlinkClick r:id="rId8"/>
              </a:rPr>
              <a:t>access lifecycle management</a:t>
            </a:r>
            <a:r>
              <a:rPr lang="en-US" b="0" i="0">
                <a:solidFill>
                  <a:srgbClr val="161616"/>
                </a:solidFill>
                <a:effectLst/>
                <a:highlight>
                  <a:srgbClr val="FFFFFF"/>
                </a:highlight>
                <a:latin typeface="Segoe UI" panose="020B0502040204020203" pitchFamily="34" charset="0"/>
              </a:rPr>
              <a:t>.</a:t>
            </a:r>
          </a:p>
          <a:p>
            <a:br>
              <a:rPr lang="en-US" b="0" i="0">
                <a:solidFill>
                  <a:srgbClr val="161616"/>
                </a:solidFill>
                <a:effectLst/>
                <a:highlight>
                  <a:srgbClr val="FFFFFF"/>
                </a:highlight>
                <a:latin typeface="Segoe UI" panose="020B0502040204020203" pitchFamily="34" charset="0"/>
              </a:rPr>
            </a:b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35</a:t>
            </a:fld>
            <a:endParaRPr lang="en-US"/>
          </a:p>
        </p:txBody>
      </p:sp>
    </p:spTree>
    <p:extLst>
      <p:ext uri="{BB962C8B-B14F-4D97-AF65-F5344CB8AC3E}">
        <p14:creationId xmlns:p14="http://schemas.microsoft.com/office/powerpoint/2010/main" val="10791121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hlinkClick r:id="rId3"/>
              </a:rPr>
              <a:t>Pathlock</a:t>
            </a:r>
            <a:r>
              <a:rPr lang="en-US">
                <a:hlinkClick r:id="rId3"/>
              </a:rPr>
              <a:t> and Microsoft Entra ID Governance | </a:t>
            </a:r>
            <a:r>
              <a:rPr lang="en-US" err="1">
                <a:hlinkClick r:id="rId3"/>
              </a:rPr>
              <a:t>Pathlock</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39</a:t>
            </a:fld>
            <a:endParaRPr lang="en-US"/>
          </a:p>
        </p:txBody>
      </p:sp>
    </p:spTree>
    <p:extLst>
      <p:ext uri="{BB962C8B-B14F-4D97-AF65-F5344CB8AC3E}">
        <p14:creationId xmlns:p14="http://schemas.microsoft.com/office/powerpoint/2010/main" val="38346307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Migrate identity management scenarios from SAP IDM to Microsoft Entra | Microsoft Learn</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41</a:t>
            </a:fld>
            <a:endParaRPr lang="en-US"/>
          </a:p>
        </p:txBody>
      </p:sp>
    </p:spTree>
    <p:extLst>
      <p:ext uri="{BB962C8B-B14F-4D97-AF65-F5344CB8AC3E}">
        <p14:creationId xmlns:p14="http://schemas.microsoft.com/office/powerpoint/2010/main" val="37303788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Migrate identity management scenarios from SAP IDM to Microsoft Entra | Microsoft Learn</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42</a:t>
            </a:fld>
            <a:endParaRPr lang="en-US"/>
          </a:p>
        </p:txBody>
      </p:sp>
    </p:spTree>
    <p:extLst>
      <p:ext uri="{BB962C8B-B14F-4D97-AF65-F5344CB8AC3E}">
        <p14:creationId xmlns:p14="http://schemas.microsoft.com/office/powerpoint/2010/main" val="34590010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Migrate identity management scenarios from SAP IDM to Microsoft Entra | Microsoft Learn</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43</a:t>
            </a:fld>
            <a:endParaRPr lang="en-US"/>
          </a:p>
        </p:txBody>
      </p:sp>
    </p:spTree>
    <p:extLst>
      <p:ext uri="{BB962C8B-B14F-4D97-AF65-F5344CB8AC3E}">
        <p14:creationId xmlns:p14="http://schemas.microsoft.com/office/powerpoint/2010/main" val="353242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Migrate identity management scenarios from SAP IDM to Microsoft Entra | Microsoft Learn</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44</a:t>
            </a:fld>
            <a:endParaRPr lang="en-US"/>
          </a:p>
        </p:txBody>
      </p:sp>
    </p:spTree>
    <p:extLst>
      <p:ext uri="{BB962C8B-B14F-4D97-AF65-F5344CB8AC3E}">
        <p14:creationId xmlns:p14="http://schemas.microsoft.com/office/powerpoint/2010/main" val="22965503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Migrate identity management scenarios from SAP IDM to Microsoft Entra | Microsoft Learn</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45</a:t>
            </a:fld>
            <a:endParaRPr lang="en-US"/>
          </a:p>
        </p:txBody>
      </p:sp>
    </p:spTree>
    <p:extLst>
      <p:ext uri="{BB962C8B-B14F-4D97-AF65-F5344CB8AC3E}">
        <p14:creationId xmlns:p14="http://schemas.microsoft.com/office/powerpoint/2010/main" val="25539376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Migrate identity management scenarios from SAP IDM to Microsoft Entra | Microsoft Learn</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46</a:t>
            </a:fld>
            <a:endParaRPr lang="en-US"/>
          </a:p>
        </p:txBody>
      </p:sp>
    </p:spTree>
    <p:extLst>
      <p:ext uri="{BB962C8B-B14F-4D97-AF65-F5344CB8AC3E}">
        <p14:creationId xmlns:p14="http://schemas.microsoft.com/office/powerpoint/2010/main" val="20115962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161616"/>
                </a:solidFill>
                <a:effectLst/>
                <a:highlight>
                  <a:srgbClr val="FFFFFF"/>
                </a:highlight>
                <a:latin typeface="Segoe UI" panose="020B0502040204020203" pitchFamily="34" charset="0"/>
              </a:rPr>
              <a:t>Some organizations may be using SAP IDM as a directory service, for applications to call into to read and write identities. Microsoft Entra ID provides a directory service for modern applications, enabling applications to call via the </a:t>
            </a:r>
            <a:r>
              <a:rPr lang="en-US" b="0" i="0" u="none" strike="noStrike">
                <a:solidFill>
                  <a:srgbClr val="161616"/>
                </a:solidFill>
                <a:effectLst/>
                <a:highlight>
                  <a:srgbClr val="FFFFFF"/>
                </a:highlight>
                <a:latin typeface="Segoe UI" panose="020B0502040204020203" pitchFamily="34" charset="0"/>
                <a:hlinkClick r:id="rId3"/>
              </a:rPr>
              <a:t>Microsoft Graph API</a:t>
            </a:r>
            <a:r>
              <a:rPr lang="en-US" b="0" i="0">
                <a:solidFill>
                  <a:srgbClr val="161616"/>
                </a:solidFill>
                <a:effectLst/>
                <a:highlight>
                  <a:srgbClr val="FFFFFF"/>
                </a:highlight>
                <a:latin typeface="Segoe UI" panose="020B0502040204020203" pitchFamily="34" charset="0"/>
              </a:rPr>
              <a:t> to query and update users, groups and other identity information.</a:t>
            </a:r>
          </a:p>
          <a:p>
            <a:pPr algn="l"/>
            <a:r>
              <a:rPr lang="en-US" b="0" i="0">
                <a:solidFill>
                  <a:srgbClr val="161616"/>
                </a:solidFill>
                <a:effectLst/>
                <a:highlight>
                  <a:srgbClr val="FFFFFF"/>
                </a:highlight>
                <a:latin typeface="Segoe UI" panose="020B0502040204020203" pitchFamily="34" charset="0"/>
              </a:rPr>
              <a:t>For applications that still require an LDAP interface to read users or groups, Microsoft Entra provides several options:</a:t>
            </a:r>
          </a:p>
          <a:p>
            <a:pPr algn="l">
              <a:buFont typeface="Arial" panose="020B0604020202020204" pitchFamily="34" charset="0"/>
              <a:buChar char="•"/>
            </a:pPr>
            <a:r>
              <a:rPr lang="en-US" b="0" i="0" u="none" strike="noStrike">
                <a:solidFill>
                  <a:srgbClr val="161616"/>
                </a:solidFill>
                <a:effectLst/>
                <a:highlight>
                  <a:srgbClr val="FFFFFF"/>
                </a:highlight>
                <a:latin typeface="Segoe UI" panose="020B0502040204020203" pitchFamily="34" charset="0"/>
                <a:hlinkClick r:id="rId4"/>
              </a:rPr>
              <a:t>Microsoft Entra Domain Services</a:t>
            </a:r>
            <a:r>
              <a:rPr lang="en-US" b="0" i="0">
                <a:solidFill>
                  <a:srgbClr val="161616"/>
                </a:solidFill>
                <a:effectLst/>
                <a:highlight>
                  <a:srgbClr val="FFFFFF"/>
                </a:highlight>
                <a:latin typeface="Segoe UI" panose="020B0502040204020203" pitchFamily="34" charset="0"/>
              </a:rPr>
              <a:t> provides identity services to applications and VMs in the cloud, and is compatible with a traditional AD DS environment for operations such as domain join and secure LDAP. Domain Services replicates identity information from Microsoft Entra ID, so it works with Microsoft Entra tenants that are cloud-only, or those synchronized with an on-premises AD DS environment.</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If you are using Microsoft Entra to populate workers </a:t>
            </a:r>
            <a:r>
              <a:rPr lang="en-US" b="0" i="0" u="none" strike="noStrike">
                <a:solidFill>
                  <a:srgbClr val="161616"/>
                </a:solidFill>
                <a:effectLst/>
                <a:highlight>
                  <a:srgbClr val="FFFFFF"/>
                </a:highlight>
                <a:latin typeface="Segoe UI" panose="020B0502040204020203" pitchFamily="34" charset="0"/>
                <a:hlinkClick r:id="rId5"/>
              </a:rPr>
              <a:t>from SuccessFactors into on-premises Active Directory</a:t>
            </a:r>
            <a:r>
              <a:rPr lang="en-US" b="0" i="0">
                <a:solidFill>
                  <a:srgbClr val="161616"/>
                </a:solidFill>
                <a:effectLst/>
                <a:highlight>
                  <a:srgbClr val="FFFFFF"/>
                </a:highlight>
                <a:latin typeface="Segoe UI" panose="020B0502040204020203" pitchFamily="34" charset="0"/>
              </a:rPr>
              <a:t>, then the applications can read users from that Windows Server Active Directory. If your applications also require group memberships, then you can populate Windows Server AD groups from corresponding groups in Microsoft Entra. For more information, see </a:t>
            </a:r>
            <a:r>
              <a:rPr lang="en-US" b="0" i="0" u="none" strike="noStrike">
                <a:solidFill>
                  <a:srgbClr val="161616"/>
                </a:solidFill>
                <a:effectLst/>
                <a:highlight>
                  <a:srgbClr val="FFFFFF"/>
                </a:highlight>
                <a:latin typeface="Segoe UI" panose="020B0502040204020203" pitchFamily="34" charset="0"/>
                <a:hlinkClick r:id="rId6"/>
              </a:rPr>
              <a:t>Group writeback with Microsoft Entra Cloud Sync</a:t>
            </a:r>
            <a:r>
              <a:rPr lang="en-US" b="0" i="0">
                <a:solidFill>
                  <a:srgbClr val="161616"/>
                </a:solidFill>
                <a:effectLst/>
                <a:highlight>
                  <a:srgbClr val="FFFFFF"/>
                </a:highlight>
                <a:latin typeface="Segoe UI" panose="020B0502040204020203" pitchFamily="34" charset="0"/>
              </a:rPr>
              <a:t>.</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If your organization has been using another LDAP directory, then you can </a:t>
            </a:r>
            <a:r>
              <a:rPr lang="en-US" b="0" i="0" u="none" strike="noStrike">
                <a:solidFill>
                  <a:srgbClr val="161616"/>
                </a:solidFill>
                <a:effectLst/>
                <a:highlight>
                  <a:srgbClr val="FFFFFF"/>
                </a:highlight>
                <a:latin typeface="Segoe UI" panose="020B0502040204020203" pitchFamily="34" charset="0"/>
                <a:hlinkClick r:id="rId7"/>
              </a:rPr>
              <a:t>configure Microsoft Entra ID to provision users into that LDAP directory</a:t>
            </a:r>
            <a:r>
              <a:rPr lang="en-US" b="0" i="0">
                <a:solidFill>
                  <a:srgbClr val="161616"/>
                </a:solidFill>
                <a:effectLst/>
                <a:highlight>
                  <a:srgbClr val="FFFFFF"/>
                </a:highlight>
                <a:latin typeface="Segoe UI" panose="020B0502040204020203" pitchFamily="34" charset="0"/>
              </a:rPr>
              <a:t>.</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47</a:t>
            </a:fld>
            <a:endParaRPr lang="en-US"/>
          </a:p>
        </p:txBody>
      </p:sp>
    </p:spTree>
    <p:extLst>
      <p:ext uri="{BB962C8B-B14F-4D97-AF65-F5344CB8AC3E}">
        <p14:creationId xmlns:p14="http://schemas.microsoft.com/office/powerpoint/2010/main" val="22191846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161616"/>
                </a:solidFill>
                <a:effectLst/>
                <a:highlight>
                  <a:srgbClr val="FFFFFF"/>
                </a:highlight>
                <a:latin typeface="Segoe UI" panose="020B0502040204020203" pitchFamily="34" charset="0"/>
              </a:rPr>
              <a:t>Some organizations may be using SAP IDM as a directory service, for applications to call into to read and write identities. Microsoft Entra ID provides a directory service for modern applications, enabling applications to call via the </a:t>
            </a:r>
            <a:r>
              <a:rPr lang="en-US" b="0" i="0" u="none" strike="noStrike">
                <a:solidFill>
                  <a:srgbClr val="161616"/>
                </a:solidFill>
                <a:effectLst/>
                <a:highlight>
                  <a:srgbClr val="FFFFFF"/>
                </a:highlight>
                <a:latin typeface="Segoe UI" panose="020B0502040204020203" pitchFamily="34" charset="0"/>
                <a:hlinkClick r:id="rId3"/>
              </a:rPr>
              <a:t>Microsoft Graph API</a:t>
            </a:r>
            <a:r>
              <a:rPr lang="en-US" b="0" i="0">
                <a:solidFill>
                  <a:srgbClr val="161616"/>
                </a:solidFill>
                <a:effectLst/>
                <a:highlight>
                  <a:srgbClr val="FFFFFF"/>
                </a:highlight>
                <a:latin typeface="Segoe UI" panose="020B0502040204020203" pitchFamily="34" charset="0"/>
              </a:rPr>
              <a:t> to query and update users, groups and other identity information.</a:t>
            </a:r>
          </a:p>
          <a:p>
            <a:pPr algn="l"/>
            <a:r>
              <a:rPr lang="en-US" b="0" i="0">
                <a:solidFill>
                  <a:srgbClr val="161616"/>
                </a:solidFill>
                <a:effectLst/>
                <a:highlight>
                  <a:srgbClr val="FFFFFF"/>
                </a:highlight>
                <a:latin typeface="Segoe UI" panose="020B0502040204020203" pitchFamily="34" charset="0"/>
              </a:rPr>
              <a:t>For applications that still require an LDAP interface to read users or groups, Microsoft Entra provides several options:</a:t>
            </a:r>
          </a:p>
          <a:p>
            <a:pPr algn="l">
              <a:buFont typeface="Arial" panose="020B0604020202020204" pitchFamily="34" charset="0"/>
              <a:buChar char="•"/>
            </a:pPr>
            <a:r>
              <a:rPr lang="en-US" b="0" i="0" u="none" strike="noStrike">
                <a:solidFill>
                  <a:srgbClr val="161616"/>
                </a:solidFill>
                <a:effectLst/>
                <a:highlight>
                  <a:srgbClr val="FFFFFF"/>
                </a:highlight>
                <a:latin typeface="Segoe UI" panose="020B0502040204020203" pitchFamily="34" charset="0"/>
                <a:hlinkClick r:id="rId4"/>
              </a:rPr>
              <a:t>Microsoft Entra Domain Services</a:t>
            </a:r>
            <a:r>
              <a:rPr lang="en-US" b="0" i="0">
                <a:solidFill>
                  <a:srgbClr val="161616"/>
                </a:solidFill>
                <a:effectLst/>
                <a:highlight>
                  <a:srgbClr val="FFFFFF"/>
                </a:highlight>
                <a:latin typeface="Segoe UI" panose="020B0502040204020203" pitchFamily="34" charset="0"/>
              </a:rPr>
              <a:t> provides identity services to applications and VMs in the cloud, and is compatible with a traditional AD DS environment for operations such as domain join and secure LDAP. Domain Services replicates identity information from Microsoft Entra ID, so it works with Microsoft Entra tenants that are cloud-only, or those synchronized with an on-premises AD DS environment.</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If you are using Microsoft Entra to populate workers </a:t>
            </a:r>
            <a:r>
              <a:rPr lang="en-US" b="0" i="0" u="none" strike="noStrike">
                <a:solidFill>
                  <a:srgbClr val="161616"/>
                </a:solidFill>
                <a:effectLst/>
                <a:highlight>
                  <a:srgbClr val="FFFFFF"/>
                </a:highlight>
                <a:latin typeface="Segoe UI" panose="020B0502040204020203" pitchFamily="34" charset="0"/>
                <a:hlinkClick r:id="rId5"/>
              </a:rPr>
              <a:t>from SuccessFactors into on-premises Active Directory</a:t>
            </a:r>
            <a:r>
              <a:rPr lang="en-US" b="0" i="0">
                <a:solidFill>
                  <a:srgbClr val="161616"/>
                </a:solidFill>
                <a:effectLst/>
                <a:highlight>
                  <a:srgbClr val="FFFFFF"/>
                </a:highlight>
                <a:latin typeface="Segoe UI" panose="020B0502040204020203" pitchFamily="34" charset="0"/>
              </a:rPr>
              <a:t>, then the applications can read users from that Windows Server Active Directory. If your applications also require group memberships, then you can populate Windows Server AD groups from corresponding groups in Microsoft Entra. For more information, see </a:t>
            </a:r>
            <a:r>
              <a:rPr lang="en-US" b="0" i="0" u="none" strike="noStrike">
                <a:solidFill>
                  <a:srgbClr val="161616"/>
                </a:solidFill>
                <a:effectLst/>
                <a:highlight>
                  <a:srgbClr val="FFFFFF"/>
                </a:highlight>
                <a:latin typeface="Segoe UI" panose="020B0502040204020203" pitchFamily="34" charset="0"/>
                <a:hlinkClick r:id="rId6"/>
              </a:rPr>
              <a:t>Group writeback with Microsoft Entra Cloud Sync</a:t>
            </a:r>
            <a:r>
              <a:rPr lang="en-US" b="0" i="0">
                <a:solidFill>
                  <a:srgbClr val="161616"/>
                </a:solidFill>
                <a:effectLst/>
                <a:highlight>
                  <a:srgbClr val="FFFFFF"/>
                </a:highlight>
                <a:latin typeface="Segoe UI" panose="020B0502040204020203" pitchFamily="34" charset="0"/>
              </a:rPr>
              <a:t>.</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If your organization has been using another LDAP directory, then you can </a:t>
            </a:r>
            <a:r>
              <a:rPr lang="en-US" b="0" i="0" u="none" strike="noStrike">
                <a:solidFill>
                  <a:srgbClr val="161616"/>
                </a:solidFill>
                <a:effectLst/>
                <a:highlight>
                  <a:srgbClr val="FFFFFF"/>
                </a:highlight>
                <a:latin typeface="Segoe UI" panose="020B0502040204020203" pitchFamily="34" charset="0"/>
                <a:hlinkClick r:id="rId7"/>
              </a:rPr>
              <a:t>configure Microsoft Entra ID to provision users into that LDAP directory</a:t>
            </a:r>
            <a:r>
              <a:rPr lang="en-US" b="0" i="0">
                <a:solidFill>
                  <a:srgbClr val="161616"/>
                </a:solidFill>
                <a:effectLst/>
                <a:highlight>
                  <a:srgbClr val="FFFFFF"/>
                </a:highlight>
                <a:latin typeface="Segoe UI" panose="020B0502040204020203" pitchFamily="34" charset="0"/>
              </a:rPr>
              <a:t>.</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48</a:t>
            </a:fld>
            <a:endParaRPr lang="en-US"/>
          </a:p>
        </p:txBody>
      </p:sp>
    </p:spTree>
    <p:extLst>
      <p:ext uri="{BB962C8B-B14F-4D97-AF65-F5344CB8AC3E}">
        <p14:creationId xmlns:p14="http://schemas.microsoft.com/office/powerpoint/2010/main" val="35962591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Plan deploying Microsoft Entra for user provisioning with SAP source and target apps - Microsoft Entra ID | Microsoft Learn</a:t>
            </a:r>
            <a:endParaRPr lang="en-US"/>
          </a:p>
          <a:p>
            <a:pPr algn="l">
              <a:buFont typeface="+mj-lt"/>
              <a:buAutoNum type="arabicPeriod"/>
            </a:pPr>
            <a:r>
              <a:rPr lang="en-US" b="1" i="0">
                <a:solidFill>
                  <a:srgbClr val="161616"/>
                </a:solidFill>
                <a:effectLst/>
                <a:highlight>
                  <a:srgbClr val="FFFFFF"/>
                </a:highlight>
                <a:latin typeface="Segoe UI" panose="020B0502040204020203" pitchFamily="34" charset="0"/>
              </a:rPr>
              <a:t>Establish a priority order for applications to be integrated with Microsoft Entra for SSO and for provisioning.</a:t>
            </a:r>
            <a:r>
              <a:rPr lang="en-US" b="0" i="0">
                <a:solidFill>
                  <a:srgbClr val="161616"/>
                </a:solidFill>
                <a:effectLst/>
                <a:highlight>
                  <a:srgbClr val="FFFFFF"/>
                </a:highlight>
                <a:latin typeface="Segoe UI" panose="020B0502040204020203" pitchFamily="34" charset="0"/>
              </a:rPr>
              <a:t> Organizations generally start integrating with software as a service (SaaS) applications that support modern protocols. For SAP applications, we recommend that organizations that have SAP cloud applications start their integrations with the SSO and provisioning integrations with SAP Cloud Identity Services as middleware. Here, a user provisioning and SSO integration to Microsoft Entra can benefit multiple SAP applications.</a:t>
            </a:r>
          </a:p>
          <a:p>
            <a:pPr algn="l">
              <a:buFont typeface="+mj-lt"/>
              <a:buAutoNum type="arabicPeriod"/>
            </a:pPr>
            <a:r>
              <a:rPr lang="en-US" b="1" i="0">
                <a:solidFill>
                  <a:srgbClr val="161616"/>
                </a:solidFill>
                <a:effectLst/>
                <a:highlight>
                  <a:srgbClr val="FFFFFF"/>
                </a:highlight>
                <a:latin typeface="Segoe UI" panose="020B0502040204020203" pitchFamily="34" charset="0"/>
              </a:rPr>
              <a:t>Confirm how each application integrates with Microsoft Entra.</a:t>
            </a:r>
            <a:r>
              <a:rPr lang="en-US" b="0" i="0">
                <a:solidFill>
                  <a:srgbClr val="161616"/>
                </a:solidFill>
                <a:effectLst/>
                <a:highlight>
                  <a:srgbClr val="FFFFFF"/>
                </a:highlight>
                <a:latin typeface="Segoe UI" panose="020B0502040204020203" pitchFamily="34" charset="0"/>
              </a:rPr>
              <a:t> If your application is listed as one of the </a:t>
            </a:r>
            <a:r>
              <a:rPr lang="en-US" b="0" i="0" u="none" strike="noStrike">
                <a:solidFill>
                  <a:srgbClr val="161616"/>
                </a:solidFill>
                <a:effectLst/>
                <a:highlight>
                  <a:srgbClr val="FFFFFF"/>
                </a:highlight>
                <a:latin typeface="Segoe UI" panose="020B0502040204020203" pitchFamily="34" charset="0"/>
                <a:hlinkClick r:id="rId4"/>
              </a:rPr>
              <a:t>SAP Cloud Identity Services provisioning target systems</a:t>
            </a:r>
            <a:r>
              <a:rPr lang="en-US" b="0" i="0">
                <a:solidFill>
                  <a:srgbClr val="161616"/>
                </a:solidFill>
                <a:effectLst/>
                <a:highlight>
                  <a:srgbClr val="FFFFFF"/>
                </a:highlight>
                <a:latin typeface="Segoe UI" panose="020B0502040204020203" pitchFamily="34" charset="0"/>
              </a:rPr>
              <a:t>, such as SAP S/4HANA, you can use SAP Cloud Identity Services as middleware to bridge SSO and provisioning from Microsoft Entra to the application. If your application is SAP ECC, you can integrate Microsoft Entra directly with SAP NetWeaver for SSO and to Business Application Programming Interfaces (BAPIs) of SAP ECC for provisioning.</a:t>
            </a:r>
          </a:p>
          <a:p>
            <a:pPr algn="l">
              <a:buFont typeface="+mj-lt"/>
              <a:buAutoNum type="arabicPeriod"/>
            </a:pPr>
            <a:r>
              <a:rPr lang="en-US" b="0" i="0">
                <a:solidFill>
                  <a:srgbClr val="161616"/>
                </a:solidFill>
                <a:effectLst/>
                <a:highlight>
                  <a:srgbClr val="FFFFFF"/>
                </a:highlight>
                <a:latin typeface="Segoe UI" panose="020B0502040204020203" pitchFamily="34" charset="0"/>
              </a:rPr>
              <a:t>For non-SAP applications, follow the instructions in </a:t>
            </a:r>
            <a:r>
              <a:rPr lang="en-US" b="0" i="0" u="none" strike="noStrike">
                <a:solidFill>
                  <a:srgbClr val="161616"/>
                </a:solidFill>
                <a:effectLst/>
                <a:highlight>
                  <a:srgbClr val="FFFFFF"/>
                </a:highlight>
                <a:latin typeface="Segoe UI" panose="020B0502040204020203" pitchFamily="34" charset="0"/>
                <a:hlinkClick r:id="rId5"/>
              </a:rPr>
              <a:t>Integrate the application with Microsoft Entra ID</a:t>
            </a:r>
            <a:r>
              <a:rPr lang="en-US" b="0" i="0">
                <a:solidFill>
                  <a:srgbClr val="161616"/>
                </a:solidFill>
                <a:effectLst/>
                <a:highlight>
                  <a:srgbClr val="FFFFFF"/>
                </a:highlight>
                <a:latin typeface="Segoe UI" panose="020B0502040204020203" pitchFamily="34" charset="0"/>
              </a:rPr>
              <a:t> to determine the supported integration technologies for SSO and provisioning for each of your applications.</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175001645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161616"/>
                </a:solidFill>
                <a:effectLst/>
                <a:highlight>
                  <a:srgbClr val="FFFFFF"/>
                </a:highlight>
                <a:latin typeface="Segoe UI" panose="020B0502040204020203" pitchFamily="34" charset="0"/>
              </a:rPr>
              <a:t>Microsoft Entra includes multiple interfaces for integration and extension across its services, including:</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Applications can call Microsoft Entra via the </a:t>
            </a:r>
            <a:r>
              <a:rPr lang="en-US" b="0" i="0" u="none" strike="noStrike">
                <a:solidFill>
                  <a:srgbClr val="161616"/>
                </a:solidFill>
                <a:effectLst/>
                <a:highlight>
                  <a:srgbClr val="FFFFFF"/>
                </a:highlight>
                <a:latin typeface="Segoe UI" panose="020B0502040204020203" pitchFamily="34" charset="0"/>
                <a:hlinkClick r:id="rId3"/>
              </a:rPr>
              <a:t>Microsoft Graph API</a:t>
            </a:r>
            <a:r>
              <a:rPr lang="en-US" b="0" i="0">
                <a:solidFill>
                  <a:srgbClr val="161616"/>
                </a:solidFill>
                <a:effectLst/>
                <a:highlight>
                  <a:srgbClr val="FFFFFF"/>
                </a:highlight>
                <a:latin typeface="Segoe UI" panose="020B0502040204020203" pitchFamily="34" charset="0"/>
              </a:rPr>
              <a:t> to query and update identity information, configuration and policies, and retrieve logs, status, and reports.</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Administrators can configure provision to applications via </a:t>
            </a:r>
            <a:r>
              <a:rPr lang="en-US" b="0" i="0" u="none" strike="noStrike">
                <a:solidFill>
                  <a:srgbClr val="161616"/>
                </a:solidFill>
                <a:effectLst/>
                <a:highlight>
                  <a:srgbClr val="FFFFFF"/>
                </a:highlight>
                <a:latin typeface="Segoe UI" panose="020B0502040204020203" pitchFamily="34" charset="0"/>
                <a:hlinkClick r:id="rId4"/>
              </a:rPr>
              <a:t>SCIM</a:t>
            </a:r>
            <a:r>
              <a:rPr lang="en-US" b="0" i="0">
                <a:solidFill>
                  <a:srgbClr val="161616"/>
                </a:solidFill>
                <a:effectLst/>
                <a:highlight>
                  <a:srgbClr val="FFFFFF"/>
                </a:highlight>
                <a:latin typeface="Segoe UI" panose="020B0502040204020203" pitchFamily="34" charset="0"/>
              </a:rPr>
              <a:t>, </a:t>
            </a:r>
            <a:r>
              <a:rPr lang="en-US" b="0" i="0" u="none" strike="noStrike">
                <a:solidFill>
                  <a:srgbClr val="161616"/>
                </a:solidFill>
                <a:effectLst/>
                <a:highlight>
                  <a:srgbClr val="FFFFFF"/>
                </a:highlight>
                <a:latin typeface="Segoe UI" panose="020B0502040204020203" pitchFamily="34" charset="0"/>
                <a:hlinkClick r:id="rId5"/>
              </a:rPr>
              <a:t>SOAP or REST</a:t>
            </a:r>
            <a:r>
              <a:rPr lang="en-US" b="0" i="0">
                <a:solidFill>
                  <a:srgbClr val="161616"/>
                </a:solidFill>
                <a:effectLst/>
                <a:highlight>
                  <a:srgbClr val="FFFFFF"/>
                </a:highlight>
                <a:latin typeface="Segoe UI" panose="020B0502040204020203" pitchFamily="34" charset="0"/>
              </a:rPr>
              <a:t>, and the </a:t>
            </a:r>
            <a:r>
              <a:rPr lang="en-US" b="0" i="0" u="none" strike="noStrike">
                <a:solidFill>
                  <a:srgbClr val="161616"/>
                </a:solidFill>
                <a:effectLst/>
                <a:highlight>
                  <a:srgbClr val="FFFFFF"/>
                </a:highlight>
                <a:latin typeface="Segoe UI" panose="020B0502040204020203" pitchFamily="34" charset="0"/>
                <a:hlinkClick r:id="rId6"/>
              </a:rPr>
              <a:t>ECMA API</a:t>
            </a:r>
            <a:r>
              <a:rPr lang="en-US" b="0" i="0">
                <a:solidFill>
                  <a:srgbClr val="161616"/>
                </a:solidFill>
                <a:effectLst/>
                <a:highlight>
                  <a:srgbClr val="FFFFFF"/>
                </a:highlight>
                <a:latin typeface="Segoe UI" panose="020B0502040204020203" pitchFamily="34" charset="0"/>
              </a:rPr>
              <a:t>.</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Administrators can use the </a:t>
            </a:r>
            <a:r>
              <a:rPr lang="en-US" b="0" i="0" u="none" strike="noStrike">
                <a:solidFill>
                  <a:srgbClr val="161616"/>
                </a:solidFill>
                <a:effectLst/>
                <a:highlight>
                  <a:srgbClr val="FFFFFF"/>
                </a:highlight>
                <a:latin typeface="Segoe UI" panose="020B0502040204020203" pitchFamily="34" charset="0"/>
                <a:hlinkClick r:id="rId7"/>
              </a:rPr>
              <a:t>inbound provisioning API</a:t>
            </a:r>
            <a:r>
              <a:rPr lang="en-US" b="0" i="0">
                <a:solidFill>
                  <a:srgbClr val="161616"/>
                </a:solidFill>
                <a:effectLst/>
                <a:highlight>
                  <a:srgbClr val="FFFFFF"/>
                </a:highlight>
                <a:latin typeface="Segoe UI" panose="020B0502040204020203" pitchFamily="34" charset="0"/>
              </a:rPr>
              <a:t> to bring in worker records from other system of record sources to supply user updates to Windows Server AD and Microsoft Entra ID.</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Administrators in a tenant with Microsoft Entra ID Governance can also configure calls to custom Azure Logic Apps from </a:t>
            </a:r>
            <a:r>
              <a:rPr lang="en-US" b="0" i="0" u="none" strike="noStrike">
                <a:solidFill>
                  <a:srgbClr val="161616"/>
                </a:solidFill>
                <a:effectLst/>
                <a:highlight>
                  <a:srgbClr val="FFFFFF"/>
                </a:highlight>
                <a:latin typeface="Segoe UI" panose="020B0502040204020203" pitchFamily="34" charset="0"/>
                <a:hlinkClick r:id="rId8"/>
              </a:rPr>
              <a:t>entitlement management</a:t>
            </a:r>
            <a:r>
              <a:rPr lang="en-US" b="0" i="0">
                <a:solidFill>
                  <a:srgbClr val="161616"/>
                </a:solidFill>
                <a:effectLst/>
                <a:highlight>
                  <a:srgbClr val="FFFFFF"/>
                </a:highlight>
                <a:latin typeface="Segoe UI" panose="020B0502040204020203" pitchFamily="34" charset="0"/>
              </a:rPr>
              <a:t> and </a:t>
            </a:r>
            <a:r>
              <a:rPr lang="en-US" b="0" i="0" u="none" strike="noStrike">
                <a:solidFill>
                  <a:srgbClr val="161616"/>
                </a:solidFill>
                <a:effectLst/>
                <a:highlight>
                  <a:srgbClr val="FFFFFF"/>
                </a:highlight>
                <a:latin typeface="Segoe UI" panose="020B0502040204020203" pitchFamily="34" charset="0"/>
                <a:hlinkClick r:id="rId9"/>
              </a:rPr>
              <a:t>lifecycle workflows</a:t>
            </a:r>
            <a:r>
              <a:rPr lang="en-US" b="0" i="0">
                <a:solidFill>
                  <a:srgbClr val="161616"/>
                </a:solidFill>
                <a:effectLst/>
                <a:highlight>
                  <a:srgbClr val="FFFFFF"/>
                </a:highlight>
                <a:latin typeface="Segoe UI" panose="020B0502040204020203" pitchFamily="34" charset="0"/>
              </a:rPr>
              <a:t>. These allow customization of the user onboarding, offboarding, and access request and assignment processes.</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49</a:t>
            </a:fld>
            <a:endParaRPr lang="en-US"/>
          </a:p>
        </p:txBody>
      </p:sp>
    </p:spTree>
    <p:extLst>
      <p:ext uri="{BB962C8B-B14F-4D97-AF65-F5344CB8AC3E}">
        <p14:creationId xmlns:p14="http://schemas.microsoft.com/office/powerpoint/2010/main" val="25344033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Microsoft Entra ID Governance licensing fundamentals - Microsoft Entra ID Governance | Microsoft Learn</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50</a:t>
            </a:fld>
            <a:endParaRPr lang="en-US"/>
          </a:p>
        </p:txBody>
      </p:sp>
    </p:spTree>
    <p:extLst>
      <p:ext uri="{BB962C8B-B14F-4D97-AF65-F5344CB8AC3E}">
        <p14:creationId xmlns:p14="http://schemas.microsoft.com/office/powerpoint/2010/main" val="312982461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9/9/2024 12:37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51</a:t>
            </a:fld>
            <a:endParaRPr lang="en-US"/>
          </a:p>
        </p:txBody>
      </p:sp>
    </p:spTree>
    <p:extLst>
      <p:ext uri="{BB962C8B-B14F-4D97-AF65-F5344CB8AC3E}">
        <p14:creationId xmlns:p14="http://schemas.microsoft.com/office/powerpoint/2010/main" val="8320866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Plan deploying Microsoft Entra for user provisioning with SAP source and target apps - Microsoft Entra ID | Microsoft Learn</a:t>
            </a:r>
            <a:endParaRPr lang="en-US"/>
          </a:p>
          <a:p>
            <a:pPr algn="l">
              <a:buFont typeface="+mj-lt"/>
              <a:buAutoNum type="arabicPeriod"/>
            </a:pPr>
            <a:r>
              <a:rPr lang="en-US" b="1" i="0">
                <a:solidFill>
                  <a:srgbClr val="161616"/>
                </a:solidFill>
                <a:effectLst/>
                <a:highlight>
                  <a:srgbClr val="FFFFFF"/>
                </a:highlight>
                <a:latin typeface="Segoe UI" panose="020B0502040204020203" pitchFamily="34" charset="0"/>
              </a:rPr>
              <a:t>Collect the roles and permissions that each application provides.</a:t>
            </a:r>
            <a:r>
              <a:rPr lang="en-US" b="0" i="0">
                <a:solidFill>
                  <a:srgbClr val="161616"/>
                </a:solidFill>
                <a:effectLst/>
                <a:highlight>
                  <a:srgbClr val="FFFFFF"/>
                </a:highlight>
                <a:latin typeface="Segoe UI" panose="020B0502040204020203" pitchFamily="34" charset="0"/>
              </a:rPr>
              <a:t> Some applications have only a single role. For example, SAP Cloud Identity Services has only one role, </a:t>
            </a:r>
            <a:r>
              <a:rPr lang="en-US" b="1" i="0">
                <a:solidFill>
                  <a:srgbClr val="161616"/>
                </a:solidFill>
                <a:effectLst/>
                <a:highlight>
                  <a:srgbClr val="FFFFFF"/>
                </a:highlight>
                <a:latin typeface="Segoe UI" panose="020B0502040204020203" pitchFamily="34" charset="0"/>
              </a:rPr>
              <a:t>User</a:t>
            </a:r>
            <a:r>
              <a:rPr lang="en-US" b="0" i="0">
                <a:solidFill>
                  <a:srgbClr val="161616"/>
                </a:solidFill>
                <a:effectLst/>
                <a:highlight>
                  <a:srgbClr val="FFFFFF"/>
                </a:highlight>
                <a:latin typeface="Segoe UI" panose="020B0502040204020203" pitchFamily="34" charset="0"/>
              </a:rPr>
              <a:t>, which is available for assignment. SAP Cloud Identity Services can read groups from Microsoft Entra ID for use in application assignment. Other applications might surface multiple roles to be managed through Microsoft Entra ID. These application roles typically make broad constraints on the access that a user with that role has within the app.</a:t>
            </a:r>
          </a:p>
          <a:p>
            <a:pPr algn="l">
              <a:buFont typeface="+mj-lt"/>
              <a:buAutoNum type="arabicPeriod"/>
            </a:pPr>
            <a:r>
              <a:rPr lang="en-US" b="0" i="0">
                <a:solidFill>
                  <a:srgbClr val="161616"/>
                </a:solidFill>
                <a:effectLst/>
                <a:highlight>
                  <a:srgbClr val="FFFFFF"/>
                </a:highlight>
                <a:latin typeface="Segoe UI" panose="020B0502040204020203" pitchFamily="34" charset="0"/>
              </a:rPr>
              <a:t>Other applications might also rely on group memberships or claims for finer-grained role checks. They can be provided to each application from Microsoft Entra ID in provisioning or claims issued by using federation SSO protocols. They can also be written to Active Directory as a security group membership.</a:t>
            </a:r>
          </a:p>
          <a:p>
            <a:pPr algn="l">
              <a:buFont typeface="+mj-lt"/>
              <a:buAutoNum type="arabicPeriod"/>
            </a:pPr>
            <a:r>
              <a:rPr lang="en-US" b="1" i="0">
                <a:solidFill>
                  <a:srgbClr val="161616"/>
                </a:solidFill>
                <a:effectLst/>
                <a:highlight>
                  <a:srgbClr val="FFFFFF"/>
                </a:highlight>
                <a:latin typeface="Segoe UI" panose="020B0502040204020203" pitchFamily="34" charset="0"/>
              </a:rPr>
              <a:t> Note</a:t>
            </a:r>
          </a:p>
          <a:p>
            <a:pPr algn="l">
              <a:buFont typeface="+mj-lt"/>
              <a:buAutoNum type="arabicPeriod"/>
            </a:pPr>
            <a:r>
              <a:rPr lang="en-US" b="0" i="0">
                <a:solidFill>
                  <a:srgbClr val="161616"/>
                </a:solidFill>
                <a:effectLst/>
                <a:highlight>
                  <a:srgbClr val="FFFFFF"/>
                </a:highlight>
                <a:latin typeface="Segoe UI" panose="020B0502040204020203" pitchFamily="34" charset="0"/>
              </a:rPr>
              <a:t>If you're using an application from the Microsoft Entra application gallery that supports provisioning, Microsoft Entra ID might import defined roles in the application and automatically update the application manifest with the application's roles automatically, after provisioning is configured.</a:t>
            </a:r>
          </a:p>
          <a:p>
            <a:pPr algn="l">
              <a:buFont typeface="+mj-lt"/>
              <a:buAutoNum type="arabicPeriod"/>
            </a:pPr>
            <a:r>
              <a:rPr lang="en-US" b="1" i="0">
                <a:solidFill>
                  <a:srgbClr val="161616"/>
                </a:solidFill>
                <a:effectLst/>
                <a:highlight>
                  <a:srgbClr val="FFFFFF"/>
                </a:highlight>
                <a:latin typeface="Segoe UI" panose="020B0502040204020203" pitchFamily="34" charset="0"/>
              </a:rPr>
              <a:t>Select which roles and groups have membership that are to be governed in Microsoft Entra ID.</a:t>
            </a:r>
            <a:r>
              <a:rPr lang="en-US" b="0" i="0">
                <a:solidFill>
                  <a:srgbClr val="161616"/>
                </a:solidFill>
                <a:effectLst/>
                <a:highlight>
                  <a:srgbClr val="FFFFFF"/>
                </a:highlight>
                <a:latin typeface="Segoe UI" panose="020B0502040204020203" pitchFamily="34" charset="0"/>
              </a:rPr>
              <a:t> Based on compliance and risk management requirements, organizations often prioritize those application roles or groups that give privileged access or access to sensitive information. Although this tutorial doesn't include the steps for configuring access assignment, you might need to identify the roles and groups that are relevant to ensure that all their members are provisioned to the applications.</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42186542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a:solidFill>
                  <a:srgbClr val="161616"/>
                </a:solidFill>
                <a:effectLst/>
                <a:highlight>
                  <a:srgbClr val="FFFFFF"/>
                </a:highlight>
                <a:latin typeface="Segoe UI" panose="020B0502040204020203" pitchFamily="34" charset="0"/>
              </a:rPr>
              <a:t>Identify if there are prerequisite requirements or standards that a user must meet before they're given access to an application.</a:t>
            </a:r>
            <a:r>
              <a:rPr lang="en-US" b="0" i="0">
                <a:solidFill>
                  <a:srgbClr val="161616"/>
                </a:solidFill>
                <a:effectLst/>
                <a:highlight>
                  <a:srgbClr val="FFFFFF"/>
                </a:highlight>
                <a:latin typeface="Segoe UI" panose="020B0502040204020203" pitchFamily="34" charset="0"/>
              </a:rPr>
              <a:t> Organizations with compliance requirements or risk management plans have sensitive or business-critical applications. Perhaps you already documented the access policies for who should have access to those applications, prior to their integration with Microsoft Entra ID. If not, you might need to consult with stakeholders like compliance and risk management teams. You need to ensure that the policies used to automate access decisions are appropriate for your scenario.</a:t>
            </a:r>
          </a:p>
          <a:p>
            <a:pPr algn="l">
              <a:buFont typeface="+mj-lt"/>
              <a:buAutoNum type="arabicPeriod"/>
            </a:pPr>
            <a:r>
              <a:rPr lang="en-US" b="0" i="0">
                <a:solidFill>
                  <a:srgbClr val="161616"/>
                </a:solidFill>
                <a:effectLst/>
                <a:highlight>
                  <a:srgbClr val="FFFFFF"/>
                </a:highlight>
                <a:latin typeface="Segoe UI" panose="020B0502040204020203" pitchFamily="34" charset="0"/>
              </a:rPr>
              <a:t>For example, under normal circumstances, only full-time employees, or employees in a specific department or cost center, should by default have access to a particular department's application. If you're using Microsoft Entra entitlement management in Microsoft Entra ID Governance, you might choose to configure the entitlement management policy for a user from some other department who's requesting access to have one or more approvers so that those users can get access via exception.</a:t>
            </a:r>
          </a:p>
          <a:p>
            <a:pPr algn="l">
              <a:buFont typeface="+mj-lt"/>
              <a:buAutoNum type="arabicPeriod"/>
            </a:pPr>
            <a:r>
              <a:rPr lang="en-US" b="0" i="0">
                <a:solidFill>
                  <a:srgbClr val="161616"/>
                </a:solidFill>
                <a:effectLst/>
                <a:highlight>
                  <a:srgbClr val="FFFFFF"/>
                </a:highlight>
                <a:latin typeface="Segoe UI" panose="020B0502040204020203" pitchFamily="34" charset="0"/>
              </a:rPr>
              <a:t>In some organizations, requests for access by an employee might have two stages of approval. The first stage is by requesting the user's manager. The second stage is by requesting one of the resource owners responsible for data held in the application.</a:t>
            </a:r>
          </a:p>
          <a:p>
            <a:pPr algn="l">
              <a:buFont typeface="+mj-lt"/>
              <a:buAutoNum type="arabicPeriod"/>
            </a:pPr>
            <a:r>
              <a:rPr lang="en-US" b="1" i="0">
                <a:solidFill>
                  <a:srgbClr val="161616"/>
                </a:solidFill>
                <a:effectLst/>
                <a:highlight>
                  <a:srgbClr val="FFFFFF"/>
                </a:highlight>
                <a:latin typeface="Segoe UI" panose="020B0502040204020203" pitchFamily="34" charset="0"/>
              </a:rPr>
              <a:t>Decide how long a user who was approved for access should have access and when that access should go away.</a:t>
            </a:r>
            <a:r>
              <a:rPr lang="en-US" b="0" i="0">
                <a:solidFill>
                  <a:srgbClr val="161616"/>
                </a:solidFill>
                <a:effectLst/>
                <a:highlight>
                  <a:srgbClr val="FFFFFF"/>
                </a:highlight>
                <a:latin typeface="Segoe UI" panose="020B0502040204020203" pitchFamily="34" charset="0"/>
              </a:rPr>
              <a:t> For many applications, a user might retain access indefinitely until they're no longer affiliated with the organization. In some situations, access might be tied to particular projects or milestones so that when the project ends, access is removed automatically. Or, if only a few users are using an application through a policy, you might configure quarterly or yearly reviews of everyone's access through the policy so that there's regular oversight. These scenarios require Microsoft Entra ID Governance.</a:t>
            </a:r>
          </a:p>
          <a:p>
            <a:pPr algn="l">
              <a:buFont typeface="+mj-lt"/>
              <a:buAutoNum type="arabicPeriod"/>
            </a:pPr>
            <a:r>
              <a:rPr lang="en-US" b="1" i="0">
                <a:solidFill>
                  <a:srgbClr val="161616"/>
                </a:solidFill>
                <a:effectLst/>
                <a:highlight>
                  <a:srgbClr val="FFFFFF"/>
                </a:highlight>
                <a:latin typeface="Segoe UI" panose="020B0502040204020203" pitchFamily="34" charset="0"/>
              </a:rPr>
              <a:t>If your organization is already governing access with an organizational role model, plan to bring that organizational role model into Microsoft Entra ID.</a:t>
            </a:r>
            <a:r>
              <a:rPr lang="en-US" b="0" i="0">
                <a:solidFill>
                  <a:srgbClr val="161616"/>
                </a:solidFill>
                <a:effectLst/>
                <a:highlight>
                  <a:srgbClr val="FFFFFF"/>
                </a:highlight>
                <a:latin typeface="Segoe UI" panose="020B0502040204020203" pitchFamily="34" charset="0"/>
              </a:rPr>
              <a:t> You might have an </a:t>
            </a:r>
            <a:r>
              <a:rPr lang="en-US" b="0" i="0" u="none" strike="noStrike">
                <a:solidFill>
                  <a:srgbClr val="161616"/>
                </a:solidFill>
                <a:effectLst/>
                <a:highlight>
                  <a:srgbClr val="FFFFFF"/>
                </a:highlight>
                <a:latin typeface="Segoe UI" panose="020B0502040204020203" pitchFamily="34" charset="0"/>
                <a:hlinkClick r:id="rId3"/>
              </a:rPr>
              <a:t>organizational role model</a:t>
            </a:r>
            <a:r>
              <a:rPr lang="en-US" b="0" i="0">
                <a:solidFill>
                  <a:srgbClr val="161616"/>
                </a:solidFill>
                <a:effectLst/>
                <a:highlight>
                  <a:srgbClr val="FFFFFF"/>
                </a:highlight>
                <a:latin typeface="Segoe UI" panose="020B0502040204020203" pitchFamily="34" charset="0"/>
              </a:rPr>
              <a:t> defined that assigns access based on a user's property, such as their position or department. These processes can ensure that users lose access eventually when access is no longer needed, even if there isn't a predetermined project end date.</a:t>
            </a:r>
          </a:p>
          <a:p>
            <a:pPr algn="l">
              <a:buFont typeface="+mj-lt"/>
              <a:buAutoNum type="arabicPeriod"/>
            </a:pPr>
            <a:r>
              <a:rPr lang="en-US" b="0" i="0">
                <a:solidFill>
                  <a:srgbClr val="161616"/>
                </a:solidFill>
                <a:effectLst/>
                <a:highlight>
                  <a:srgbClr val="FFFFFF"/>
                </a:highlight>
                <a:latin typeface="Segoe UI" panose="020B0502040204020203" pitchFamily="34" charset="0"/>
              </a:rPr>
              <a:t>If you already have an organization role definition, you can </a:t>
            </a:r>
            <a:r>
              <a:rPr lang="en-US" b="0" i="0" u="none" strike="noStrike">
                <a:solidFill>
                  <a:srgbClr val="161616"/>
                </a:solidFill>
                <a:effectLst/>
                <a:highlight>
                  <a:srgbClr val="FFFFFF"/>
                </a:highlight>
                <a:latin typeface="Segoe UI" panose="020B0502040204020203" pitchFamily="34" charset="0"/>
                <a:hlinkClick r:id="rId3"/>
              </a:rPr>
              <a:t>migrate organizational role definitions</a:t>
            </a:r>
            <a:r>
              <a:rPr lang="en-US" b="0" i="0">
                <a:solidFill>
                  <a:srgbClr val="161616"/>
                </a:solidFill>
                <a:effectLst/>
                <a:highlight>
                  <a:srgbClr val="FFFFFF"/>
                </a:highlight>
                <a:latin typeface="Segoe UI" panose="020B0502040204020203" pitchFamily="34" charset="0"/>
              </a:rPr>
              <a:t> to Microsoft Entra ID Governance.</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1883121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a:solidFill>
                  <a:srgbClr val="161616"/>
                </a:solidFill>
                <a:effectLst/>
                <a:highlight>
                  <a:srgbClr val="FFFFFF"/>
                </a:highlight>
                <a:latin typeface="Segoe UI" panose="020B0502040204020203" pitchFamily="34" charset="0"/>
              </a:rPr>
              <a:t>Inquire if there are constraints based on separation of duties.</a:t>
            </a:r>
            <a:r>
              <a:rPr lang="en-US" b="0" i="0">
                <a:solidFill>
                  <a:srgbClr val="161616"/>
                </a:solidFill>
                <a:effectLst/>
                <a:highlight>
                  <a:srgbClr val="FFFFFF"/>
                </a:highlight>
                <a:latin typeface="Segoe UI" panose="020B0502040204020203" pitchFamily="34" charset="0"/>
              </a:rPr>
              <a:t> This tutorial focuses on identity lifecycle to provide a user with basic access to applications. However, when you plan application onboarding, you can identify constraints based on separation of duties to be enforced.</a:t>
            </a:r>
          </a:p>
          <a:p>
            <a:pPr algn="l">
              <a:buFont typeface="+mj-lt"/>
              <a:buAutoNum type="arabicPeriod"/>
            </a:pPr>
            <a:r>
              <a:rPr lang="en-US" b="0" i="0">
                <a:solidFill>
                  <a:srgbClr val="161616"/>
                </a:solidFill>
                <a:effectLst/>
                <a:highlight>
                  <a:srgbClr val="FFFFFF"/>
                </a:highlight>
                <a:latin typeface="Segoe UI" panose="020B0502040204020203" pitchFamily="34" charset="0"/>
              </a:rPr>
              <a:t>For example, suppose there's an application with two app roles, Western Sales and Eastern Sales. You want to ensure that a user has only one sales territory role at a time. Include a list of any pairs of app roles that are incompatible for your application. Then if a user has one role, they aren't allowed to request the second role. Microsoft Entra entitlement management incompatibility settings on access packages can enforce these constraints.</a:t>
            </a:r>
          </a:p>
          <a:p>
            <a:pPr algn="l">
              <a:buFont typeface="+mj-lt"/>
              <a:buAutoNum type="arabicPeriod"/>
            </a:pPr>
            <a:r>
              <a:rPr lang="en-US" b="1" i="0">
                <a:solidFill>
                  <a:srgbClr val="161616"/>
                </a:solidFill>
                <a:effectLst/>
                <a:highlight>
                  <a:srgbClr val="FFFFFF"/>
                </a:highlight>
                <a:latin typeface="Segoe UI" panose="020B0502040204020203" pitchFamily="34" charset="0"/>
              </a:rPr>
              <a:t>Select the appropriate conditional access policy for access to each application.</a:t>
            </a:r>
            <a:r>
              <a:rPr lang="en-US" b="0" i="0">
                <a:solidFill>
                  <a:srgbClr val="161616"/>
                </a:solidFill>
                <a:effectLst/>
                <a:highlight>
                  <a:srgbClr val="FFFFFF"/>
                </a:highlight>
                <a:latin typeface="Segoe UI" panose="020B0502040204020203" pitchFamily="34" charset="0"/>
              </a:rPr>
              <a:t> We recommend that you analyze your applications and organize them into collections of applications that have the same resource requirements for the same users.</a:t>
            </a:r>
          </a:p>
          <a:p>
            <a:pPr algn="l">
              <a:buFont typeface="+mj-lt"/>
              <a:buAutoNum type="arabicPeriod"/>
            </a:pPr>
            <a:r>
              <a:rPr lang="en-US" b="0" i="0">
                <a:solidFill>
                  <a:srgbClr val="161616"/>
                </a:solidFill>
                <a:effectLst/>
                <a:highlight>
                  <a:srgbClr val="FFFFFF"/>
                </a:highlight>
                <a:latin typeface="Segoe UI" panose="020B0502040204020203" pitchFamily="34" charset="0"/>
              </a:rPr>
              <a:t>The first time you integrate a federated SSO application with Microsoft Entra ID, you might need to create a new conditional access policy to express constraints. You might need to enforce requirements for multifactor authentication (MFA) or location-based access for that application and subsequent applications. You can also configure in conditional access that users must agree to </a:t>
            </a:r>
            <a:r>
              <a:rPr lang="en-US" b="0" i="0" u="none" strike="noStrike">
                <a:solidFill>
                  <a:srgbClr val="161616"/>
                </a:solidFill>
                <a:effectLst/>
                <a:highlight>
                  <a:srgbClr val="FFFFFF"/>
                </a:highlight>
                <a:latin typeface="Segoe UI" panose="020B0502040204020203" pitchFamily="34" charset="0"/>
                <a:hlinkClick r:id="rId3"/>
              </a:rPr>
              <a:t>terms of use</a:t>
            </a:r>
            <a:r>
              <a:rPr lang="en-US" b="0" i="0">
                <a:solidFill>
                  <a:srgbClr val="161616"/>
                </a:solidFill>
                <a:effectLst/>
                <a:highlight>
                  <a:srgbClr val="FFFFFF"/>
                </a:highlight>
                <a:latin typeface="Segoe UI" panose="020B0502040204020203" pitchFamily="34" charset="0"/>
              </a:rPr>
              <a:t>.</a:t>
            </a:r>
          </a:p>
          <a:p>
            <a:pPr algn="l">
              <a:buFont typeface="+mj-lt"/>
              <a:buAutoNum type="arabicPeriod"/>
            </a:pPr>
            <a:r>
              <a:rPr lang="en-US" b="0" i="0">
                <a:solidFill>
                  <a:srgbClr val="161616"/>
                </a:solidFill>
                <a:effectLst/>
                <a:highlight>
                  <a:srgbClr val="FFFFFF"/>
                </a:highlight>
                <a:latin typeface="Segoe UI" panose="020B0502040204020203" pitchFamily="34" charset="0"/>
              </a:rPr>
              <a:t>For more considerations on how to define a conditional access policy, see </a:t>
            </a:r>
            <a:r>
              <a:rPr lang="en-US" b="0" i="0" u="none" strike="noStrike">
                <a:solidFill>
                  <a:srgbClr val="161616"/>
                </a:solidFill>
                <a:effectLst/>
                <a:highlight>
                  <a:srgbClr val="FFFFFF"/>
                </a:highlight>
                <a:latin typeface="Segoe UI" panose="020B0502040204020203" pitchFamily="34" charset="0"/>
                <a:hlinkClick r:id="rId4"/>
              </a:rPr>
              <a:t>Plan a conditional access deployment</a:t>
            </a:r>
            <a:r>
              <a:rPr lang="en-US" b="0" i="0">
                <a:solidFill>
                  <a:srgbClr val="161616"/>
                </a:solidFill>
                <a:effectLst/>
                <a:highlight>
                  <a:srgbClr val="FFFFFF"/>
                </a:highlight>
                <a:latin typeface="Segoe UI" panose="020B0502040204020203" pitchFamily="34" charset="0"/>
              </a:rPr>
              <a:t>.</a:t>
            </a:r>
          </a:p>
          <a:p>
            <a:pPr algn="l">
              <a:buFont typeface="+mj-lt"/>
              <a:buAutoNum type="arabicPeriod"/>
            </a:pPr>
            <a:r>
              <a:rPr lang="en-US" b="1" i="0">
                <a:solidFill>
                  <a:srgbClr val="161616"/>
                </a:solidFill>
                <a:effectLst/>
                <a:highlight>
                  <a:srgbClr val="FFFFFF"/>
                </a:highlight>
                <a:latin typeface="Segoe UI" panose="020B0502040204020203" pitchFamily="34" charset="0"/>
              </a:rPr>
              <a:t>Decide how exceptions to your criteria should be handled.</a:t>
            </a:r>
            <a:r>
              <a:rPr lang="en-US" b="0" i="0">
                <a:solidFill>
                  <a:srgbClr val="161616"/>
                </a:solidFill>
                <a:effectLst/>
                <a:highlight>
                  <a:srgbClr val="FFFFFF"/>
                </a:highlight>
                <a:latin typeface="Segoe UI" panose="020B0502040204020203" pitchFamily="34" charset="0"/>
              </a:rPr>
              <a:t> For example, an application might typically only be available for designated employees, but an auditor or vendor might need temporary access for a specific project. Or, an employee who's traveling might require access from a location that's normally blocked because your organization has no presence in that location.</a:t>
            </a:r>
          </a:p>
          <a:p>
            <a:pPr algn="l">
              <a:buFont typeface="+mj-lt"/>
              <a:buAutoNum type="arabicPeriod"/>
            </a:pPr>
            <a:r>
              <a:rPr lang="en-US" b="0" i="0">
                <a:solidFill>
                  <a:srgbClr val="161616"/>
                </a:solidFill>
                <a:effectLst/>
                <a:highlight>
                  <a:srgbClr val="FFFFFF"/>
                </a:highlight>
                <a:latin typeface="Segoe UI" panose="020B0502040204020203" pitchFamily="34" charset="0"/>
              </a:rPr>
              <a:t>In these situations, if you have Microsoft Entra ID Governance, you might choose to also have an entitlement management policy for approval that has different stages, a different time limit, or a different approver. A vendor who's signed in as a guest user in your Microsoft Entra tenant might not have a manager. Instead, a sponsor for their organization, a resource owner, or a security officer could approve their access requests.</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9404361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a:solidFill>
                  <a:srgbClr val="161616"/>
                </a:solidFill>
                <a:effectLst/>
                <a:highlight>
                  <a:srgbClr val="FFFFFF"/>
                </a:highlight>
                <a:latin typeface="Segoe UI" panose="020B0502040204020203" pitchFamily="34" charset="0"/>
              </a:rPr>
              <a:t>Select the authoritative sources for each identity and their attributes.</a:t>
            </a:r>
            <a:r>
              <a:rPr lang="en-US" b="0" i="0">
                <a:solidFill>
                  <a:srgbClr val="161616"/>
                </a:solidFill>
                <a:effectLst/>
                <a:highlight>
                  <a:srgbClr val="FFFFFF"/>
                </a:highlight>
                <a:latin typeface="Segoe UI" panose="020B0502040204020203" pitchFamily="34" charset="0"/>
              </a:rPr>
              <a:t> This tutorial assumes SuccessFactors is the authoritative system of record source for the users who need access to SAP applications. Configuring cloud HR-driven user provisioning from SuccessFactors to Microsoft Entra ID requires planning that covers different aspects. These factors include determining the matching ID and defining attribute mappings, attribute transformation, and scoping filters.</a:t>
            </a:r>
          </a:p>
          <a:p>
            <a:pPr algn="l">
              <a:buFont typeface="+mj-lt"/>
              <a:buAutoNum type="arabicPeriod"/>
            </a:pPr>
            <a:r>
              <a:rPr lang="en-US" b="0" i="0">
                <a:solidFill>
                  <a:srgbClr val="161616"/>
                </a:solidFill>
                <a:effectLst/>
                <a:highlight>
                  <a:srgbClr val="FFFFFF"/>
                </a:highlight>
                <a:latin typeface="Segoe UI" panose="020B0502040204020203" pitchFamily="34" charset="0"/>
              </a:rPr>
              <a:t>For comprehensive guidelines on these subjects, refer to the </a:t>
            </a:r>
            <a:r>
              <a:rPr lang="en-US" b="0" i="0" u="none" strike="noStrike">
                <a:solidFill>
                  <a:srgbClr val="161616"/>
                </a:solidFill>
                <a:effectLst/>
                <a:highlight>
                  <a:srgbClr val="FFFFFF"/>
                </a:highlight>
                <a:latin typeface="Segoe UI" panose="020B0502040204020203" pitchFamily="34" charset="0"/>
                <a:hlinkClick r:id="rId3"/>
              </a:rPr>
              <a:t>cloud HR deployment plan</a:t>
            </a:r>
            <a:r>
              <a:rPr lang="en-US" b="0" i="0">
                <a:solidFill>
                  <a:srgbClr val="161616"/>
                </a:solidFill>
                <a:effectLst/>
                <a:highlight>
                  <a:srgbClr val="FFFFFF"/>
                </a:highlight>
                <a:latin typeface="Segoe UI" panose="020B0502040204020203" pitchFamily="34" charset="0"/>
              </a:rPr>
              <a:t>. To learn about the supported entities, processing details, and how to customize the integration for different HR scenarios, refer to the </a:t>
            </a:r>
            <a:r>
              <a:rPr lang="en-US" b="0" i="0" u="none" strike="noStrike">
                <a:solidFill>
                  <a:srgbClr val="161616"/>
                </a:solidFill>
                <a:effectLst/>
                <a:highlight>
                  <a:srgbClr val="FFFFFF"/>
                </a:highlight>
                <a:latin typeface="Segoe UI" panose="020B0502040204020203" pitchFamily="34" charset="0"/>
                <a:hlinkClick r:id="rId4"/>
              </a:rPr>
              <a:t>SAP SuccessFactors integration reference</a:t>
            </a:r>
            <a:r>
              <a:rPr lang="en-US" b="0" i="0">
                <a:solidFill>
                  <a:srgbClr val="161616"/>
                </a:solidFill>
                <a:effectLst/>
                <a:highlight>
                  <a:srgbClr val="FFFFFF"/>
                </a:highlight>
                <a:latin typeface="Segoe UI" panose="020B0502040204020203" pitchFamily="34" charset="0"/>
              </a:rPr>
              <a:t>. You might also have other authoritative sources for other identities, and some identities, such as break-glass accounts or other IT administrators, that have Microsoft Entra ID as their authoritative source.</a:t>
            </a:r>
          </a:p>
          <a:p>
            <a:pPr algn="l">
              <a:buFont typeface="+mj-lt"/>
              <a:buAutoNum type="arabicPeriod"/>
            </a:pPr>
            <a:r>
              <a:rPr lang="en-US" b="1" i="0">
                <a:solidFill>
                  <a:srgbClr val="161616"/>
                </a:solidFill>
                <a:effectLst/>
                <a:highlight>
                  <a:srgbClr val="FFFFFF"/>
                </a:highlight>
                <a:latin typeface="Segoe UI" panose="020B0502040204020203" pitchFamily="34" charset="0"/>
              </a:rPr>
              <a:t>Decide if users exist or need to be provisioned into Windows Server AD in addition to Microsoft Entra ID.</a:t>
            </a:r>
            <a:r>
              <a:rPr lang="en-US" b="0" i="0">
                <a:solidFill>
                  <a:srgbClr val="161616"/>
                </a:solidFill>
                <a:effectLst/>
                <a:highlight>
                  <a:srgbClr val="FFFFFF"/>
                </a:highlight>
                <a:latin typeface="Segoe UI" panose="020B0502040204020203" pitchFamily="34" charset="0"/>
              </a:rPr>
              <a:t> You might already have existing users in Windows Server AD, which correspond to your workers in your authoritative HR source. Or perhaps you configured SAP ECC or other applications to rely on Windows Server via Lightweight Directory Access Protocol (LDAP) or Kerberos. In these situations, you provision users into Windows Server AD. These users are then synchronized into Microsoft Entra ID.</a:t>
            </a:r>
          </a:p>
          <a:p>
            <a:pPr algn="l">
              <a:buFont typeface="+mj-lt"/>
              <a:buAutoNum type="arabicPeriod"/>
            </a:pPr>
            <a:r>
              <a:rPr lang="en-US" b="1" i="0">
                <a:solidFill>
                  <a:srgbClr val="161616"/>
                </a:solidFill>
                <a:effectLst/>
                <a:highlight>
                  <a:srgbClr val="FFFFFF"/>
                </a:highlight>
                <a:latin typeface="Segoe UI" panose="020B0502040204020203" pitchFamily="34" charset="0"/>
              </a:rPr>
              <a:t>Decide if you want to use Microsoft Entra ID to provision to SAP Cloud Identity Services or use SAP Cloud Identity Services to read from Microsoft Entra ID.</a:t>
            </a:r>
            <a:r>
              <a:rPr lang="en-US" b="0" i="0">
                <a:solidFill>
                  <a:srgbClr val="161616"/>
                </a:solidFill>
                <a:effectLst/>
                <a:highlight>
                  <a:srgbClr val="FFFFFF"/>
                </a:highlight>
                <a:latin typeface="Segoe UI" panose="020B0502040204020203" pitchFamily="34" charset="0"/>
              </a:rPr>
              <a:t> For more information on Microsoft Entra provisioning capabilities, see </a:t>
            </a:r>
            <a:r>
              <a:rPr lang="en-US" b="0" i="0" u="none" strike="noStrike">
                <a:solidFill>
                  <a:srgbClr val="161616"/>
                </a:solidFill>
                <a:effectLst/>
                <a:highlight>
                  <a:srgbClr val="FFFFFF"/>
                </a:highlight>
                <a:latin typeface="Segoe UI" panose="020B0502040204020203" pitchFamily="34" charset="0"/>
                <a:hlinkClick r:id="rId5"/>
              </a:rPr>
              <a:t>Automate user provisioning and deprovisioning to SAP Cloud Identity Services with Microsoft Entra ID</a:t>
            </a:r>
            <a:r>
              <a:rPr lang="en-US" b="0" i="0">
                <a:solidFill>
                  <a:srgbClr val="161616"/>
                </a:solidFill>
                <a:effectLst/>
                <a:highlight>
                  <a:srgbClr val="FFFFFF"/>
                </a:highlight>
                <a:latin typeface="Segoe UI" panose="020B0502040204020203" pitchFamily="34" charset="0"/>
              </a:rPr>
              <a:t>. SAP Cloud Identity Services also has its own separate connector to read users and groups from Microsoft Entra ID. For more information, see </a:t>
            </a:r>
            <a:r>
              <a:rPr lang="en-US" b="0" i="0" u="none" strike="noStrike">
                <a:solidFill>
                  <a:srgbClr val="161616"/>
                </a:solidFill>
                <a:effectLst/>
                <a:highlight>
                  <a:srgbClr val="FFFFFF"/>
                </a:highlight>
                <a:latin typeface="Segoe UI" panose="020B0502040204020203" pitchFamily="34" charset="0"/>
                <a:hlinkClick r:id="rId6"/>
              </a:rPr>
              <a:t>SAP Cloud Identity Services - Identity Provisioning - Microsoft Entra ID as a source system</a:t>
            </a:r>
            <a:r>
              <a:rPr lang="en-US" b="0" i="0">
                <a:solidFill>
                  <a:srgbClr val="161616"/>
                </a:solidFill>
                <a:effectLst/>
                <a:highlight>
                  <a:srgbClr val="FFFFFF"/>
                </a:highlight>
                <a:latin typeface="Segoe UI" panose="020B0502040204020203" pitchFamily="34" charset="0"/>
              </a:rPr>
              <a:t>.</a:t>
            </a:r>
          </a:p>
          <a:p>
            <a:pPr algn="l">
              <a:buFont typeface="+mj-lt"/>
              <a:buAutoNum type="arabicPeriod"/>
            </a:pPr>
            <a:r>
              <a:rPr lang="en-US" b="1" i="0">
                <a:solidFill>
                  <a:srgbClr val="161616"/>
                </a:solidFill>
                <a:effectLst/>
                <a:highlight>
                  <a:srgbClr val="FFFFFF"/>
                </a:highlight>
                <a:latin typeface="Segoe UI" panose="020B0502040204020203" pitchFamily="34" charset="0"/>
              </a:rPr>
              <a:t>Decide if you need to provision users into SAP ECC.</a:t>
            </a:r>
            <a:r>
              <a:rPr lang="en-US" b="0" i="0">
                <a:solidFill>
                  <a:srgbClr val="161616"/>
                </a:solidFill>
                <a:effectLst/>
                <a:highlight>
                  <a:srgbClr val="FFFFFF"/>
                </a:highlight>
                <a:latin typeface="Segoe UI" panose="020B0502040204020203" pitchFamily="34" charset="0"/>
              </a:rPr>
              <a:t> You can provision users from Microsoft Entra ID into SAP ECC (formerly SAP R/3) NetWeaver 7.0 or later. If you're using other versions of SAP R/3, you can still use the guides provided in the </a:t>
            </a:r>
            <a:r>
              <a:rPr lang="en-US" b="0" i="0" u="none" strike="noStrike">
                <a:solidFill>
                  <a:srgbClr val="161616"/>
                </a:solidFill>
                <a:effectLst/>
                <a:highlight>
                  <a:srgbClr val="FFFFFF"/>
                </a:highlight>
                <a:latin typeface="Segoe UI" panose="020B0502040204020203" pitchFamily="34" charset="0"/>
                <a:hlinkClick r:id="rId7"/>
              </a:rPr>
              <a:t>Connectors for Microsoft Identity Manager 2016</a:t>
            </a:r>
            <a:r>
              <a:rPr lang="en-US" b="0" i="0">
                <a:solidFill>
                  <a:srgbClr val="161616"/>
                </a:solidFill>
                <a:effectLst/>
                <a:highlight>
                  <a:srgbClr val="FFFFFF"/>
                </a:highlight>
                <a:latin typeface="Segoe UI" panose="020B0502040204020203" pitchFamily="34" charset="0"/>
              </a:rPr>
              <a:t> download as a reference to build your own template for provisioning.</a:t>
            </a:r>
          </a:p>
          <a:p>
            <a:pPr algn="l"/>
            <a:r>
              <a:rPr lang="en-US" b="1" i="0">
                <a:solidFill>
                  <a:srgbClr val="161616"/>
                </a:solidFill>
                <a:effectLst/>
                <a:highlight>
                  <a:srgbClr val="FFFFFF"/>
                </a:highlight>
                <a:latin typeface="Segoe UI" panose="020B0502040204020203" pitchFamily="34" charset="0"/>
              </a:rPr>
              <a:t>Ensure that </a:t>
            </a:r>
            <a:r>
              <a:rPr lang="en-US" b="1" i="0" err="1">
                <a:solidFill>
                  <a:srgbClr val="161616"/>
                </a:solidFill>
                <a:effectLst/>
                <a:highlight>
                  <a:srgbClr val="FFFFFF"/>
                </a:highlight>
                <a:latin typeface="Segoe UI" panose="020B0502040204020203" pitchFamily="34" charset="0"/>
              </a:rPr>
              <a:t>organiz</a:t>
            </a:r>
            <a:endParaRPr lang="en-US" b="1" i="0">
              <a:solidFill>
                <a:srgbClr val="161616"/>
              </a:solidFill>
              <a:effectLst/>
              <a:highlight>
                <a:srgbClr val="FFFFFF"/>
              </a:highlight>
              <a:latin typeface="Segoe UI" panose="020B0502040204020203" pitchFamily="34" charset="0"/>
            </a:endParaRP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5455428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a:solidFill>
                  <a:srgbClr val="161616"/>
                </a:solidFill>
                <a:effectLst/>
                <a:highlight>
                  <a:srgbClr val="FFFFFF"/>
                </a:highlight>
                <a:latin typeface="Segoe UI" panose="020B0502040204020203" pitchFamily="34" charset="0"/>
              </a:rPr>
              <a:t>Ensure that your Microsoft Entra ID and Microsoft Online Services environment is ready for the</a:t>
            </a:r>
            <a:r>
              <a:rPr lang="en-US" b="0" i="0">
                <a:solidFill>
                  <a:srgbClr val="161616"/>
                </a:solidFill>
                <a:effectLst/>
                <a:highlight>
                  <a:srgbClr val="FFFFFF"/>
                </a:highlight>
                <a:latin typeface="Segoe UI" panose="020B0502040204020203" pitchFamily="34" charset="0"/>
              </a:rPr>
              <a:t> </a:t>
            </a:r>
            <a:r>
              <a:rPr lang="en-US" b="0" i="0" u="none" strike="noStrike">
                <a:solidFill>
                  <a:srgbClr val="161616"/>
                </a:solidFill>
                <a:effectLst/>
                <a:highlight>
                  <a:srgbClr val="FFFFFF"/>
                </a:highlight>
                <a:latin typeface="Segoe UI" panose="020B0502040204020203" pitchFamily="34" charset="0"/>
                <a:hlinkClick r:id="rId3"/>
              </a:rPr>
              <a:t>compliance requirements</a:t>
            </a:r>
            <a:r>
              <a:rPr lang="en-US" b="0" i="0">
                <a:solidFill>
                  <a:srgbClr val="161616"/>
                </a:solidFill>
                <a:effectLst/>
                <a:highlight>
                  <a:srgbClr val="FFFFFF"/>
                </a:highlight>
                <a:latin typeface="Segoe UI" panose="020B0502040204020203" pitchFamily="34" charset="0"/>
              </a:rPr>
              <a:t> </a:t>
            </a:r>
            <a:r>
              <a:rPr lang="en-US" b="1" i="0">
                <a:solidFill>
                  <a:srgbClr val="161616"/>
                </a:solidFill>
                <a:effectLst/>
                <a:highlight>
                  <a:srgbClr val="FFFFFF"/>
                </a:highlight>
                <a:latin typeface="Segoe UI" panose="020B0502040204020203" pitchFamily="34" charset="0"/>
              </a:rPr>
              <a:t>for the applications.</a:t>
            </a:r>
            <a:r>
              <a:rPr lang="en-US" b="0" i="0">
                <a:solidFill>
                  <a:srgbClr val="161616"/>
                </a:solidFill>
                <a:effectLst/>
                <a:highlight>
                  <a:srgbClr val="FFFFFF"/>
                </a:highlight>
                <a:latin typeface="Segoe UI" panose="020B0502040204020203" pitchFamily="34" charset="0"/>
              </a:rPr>
              <a:t> Compliance is a shared responsibility among Microsoft, cloud service providers, and organizations.</a:t>
            </a:r>
          </a:p>
          <a:p>
            <a:pPr algn="l">
              <a:buFont typeface="+mj-lt"/>
              <a:buAutoNum type="arabicPeriod"/>
            </a:pPr>
            <a:r>
              <a:rPr lang="en-US" b="1" i="0">
                <a:solidFill>
                  <a:srgbClr val="161616"/>
                </a:solidFill>
                <a:effectLst/>
                <a:highlight>
                  <a:srgbClr val="FFFFFF"/>
                </a:highlight>
                <a:latin typeface="Segoe UI" panose="020B0502040204020203" pitchFamily="34" charset="0"/>
              </a:rPr>
              <a:t>Ensure that your Microsoft Entra ID tenant is properly licensed.</a:t>
            </a:r>
            <a:r>
              <a:rPr lang="en-US" b="0" i="0">
                <a:solidFill>
                  <a:srgbClr val="161616"/>
                </a:solidFill>
                <a:effectLst/>
                <a:highlight>
                  <a:srgbClr val="FFFFFF"/>
                </a:highlight>
                <a:latin typeface="Segoe UI" panose="020B0502040204020203" pitchFamily="34" charset="0"/>
              </a:rPr>
              <a:t> To use Microsoft Entra ID to automate provisioning, your tenant must have as many licenses for </a:t>
            </a:r>
            <a:r>
              <a:rPr lang="en-US" b="0" i="0" u="none" strike="noStrike">
                <a:solidFill>
                  <a:srgbClr val="161616"/>
                </a:solidFill>
                <a:effectLst/>
                <a:highlight>
                  <a:srgbClr val="FFFFFF"/>
                </a:highlight>
                <a:latin typeface="Segoe UI" panose="020B0502040204020203" pitchFamily="34" charset="0"/>
                <a:hlinkClick r:id="rId4"/>
              </a:rPr>
              <a:t>Microsoft Entra ID P1</a:t>
            </a:r>
            <a:r>
              <a:rPr lang="en-US" b="0" i="0">
                <a:solidFill>
                  <a:srgbClr val="161616"/>
                </a:solidFill>
                <a:effectLst/>
                <a:highlight>
                  <a:srgbClr val="FFFFFF"/>
                </a:highlight>
                <a:latin typeface="Segoe UI" panose="020B0502040204020203" pitchFamily="34" charset="0"/>
              </a:rPr>
              <a:t>, at a minimum, as there are workers that are sourced from the source HR application or member (</a:t>
            </a:r>
            <a:r>
              <a:rPr lang="en-US" b="0" i="0" err="1">
                <a:solidFill>
                  <a:srgbClr val="161616"/>
                </a:solidFill>
                <a:effectLst/>
                <a:highlight>
                  <a:srgbClr val="FFFFFF"/>
                </a:highlight>
                <a:latin typeface="Segoe UI" panose="020B0502040204020203" pitchFamily="34" charset="0"/>
              </a:rPr>
              <a:t>nonguest</a:t>
            </a:r>
            <a:r>
              <a:rPr lang="en-US" b="0" i="0">
                <a:solidFill>
                  <a:srgbClr val="161616"/>
                </a:solidFill>
                <a:effectLst/>
                <a:highlight>
                  <a:srgbClr val="FFFFFF"/>
                </a:highlight>
                <a:latin typeface="Segoe UI" panose="020B0502040204020203" pitchFamily="34" charset="0"/>
              </a:rPr>
              <a:t>) users that are provisioned.</a:t>
            </a:r>
          </a:p>
          <a:p>
            <a:pPr algn="l">
              <a:buFont typeface="+mj-lt"/>
              <a:buAutoNum type="arabicPeriod"/>
            </a:pPr>
            <a:r>
              <a:rPr lang="en-US" b="0" i="0">
                <a:solidFill>
                  <a:srgbClr val="161616"/>
                </a:solidFill>
                <a:effectLst/>
                <a:highlight>
                  <a:srgbClr val="FFFFFF"/>
                </a:highlight>
                <a:latin typeface="Segoe UI" panose="020B0502040204020203" pitchFamily="34" charset="0"/>
              </a:rPr>
              <a:t>In addition, use of </a:t>
            </a:r>
            <a:r>
              <a:rPr lang="en-US" b="0" i="0" u="none" strike="noStrike">
                <a:solidFill>
                  <a:srgbClr val="161616"/>
                </a:solidFill>
                <a:effectLst/>
                <a:highlight>
                  <a:srgbClr val="FFFFFF"/>
                </a:highlight>
                <a:latin typeface="Segoe UI" panose="020B0502040204020203" pitchFamily="34" charset="0"/>
                <a:hlinkClick r:id="rId5"/>
              </a:rPr>
              <a:t>Lifecycle Workflows</a:t>
            </a:r>
            <a:r>
              <a:rPr lang="en-US" b="0" i="0">
                <a:solidFill>
                  <a:srgbClr val="161616"/>
                </a:solidFill>
                <a:effectLst/>
                <a:highlight>
                  <a:srgbClr val="FFFFFF"/>
                </a:highlight>
                <a:latin typeface="Segoe UI" panose="020B0502040204020203" pitchFamily="34" charset="0"/>
              </a:rPr>
              <a:t> and other Microsoft Entra ID Governance features, such as Microsoft Entra entitlement management automatic assignment policies in the provisioning process, requires </a:t>
            </a:r>
            <a:r>
              <a:rPr lang="en-US" b="0" i="0" u="none" strike="noStrike">
                <a:solidFill>
                  <a:srgbClr val="161616"/>
                </a:solidFill>
                <a:effectLst/>
                <a:highlight>
                  <a:srgbClr val="FFFFFF"/>
                </a:highlight>
                <a:latin typeface="Segoe UI" panose="020B0502040204020203" pitchFamily="34" charset="0"/>
                <a:hlinkClick r:id="rId6"/>
              </a:rPr>
              <a:t>Microsoft Entra ID Governance licenses</a:t>
            </a:r>
            <a:r>
              <a:rPr lang="en-US" b="0" i="0">
                <a:solidFill>
                  <a:srgbClr val="161616"/>
                </a:solidFill>
                <a:effectLst/>
                <a:highlight>
                  <a:srgbClr val="FFFFFF"/>
                </a:highlight>
                <a:latin typeface="Segoe UI" panose="020B0502040204020203" pitchFamily="34" charset="0"/>
              </a:rPr>
              <a:t> for your workers. These licenses are either Microsoft Entra ID Governance or Microsoft Entra ID Governance Step Up for Microsoft Entra ID P2.</a:t>
            </a:r>
          </a:p>
          <a:p>
            <a:pPr algn="l">
              <a:buFont typeface="+mj-lt"/>
              <a:buAutoNum type="arabicPeriod"/>
            </a:pPr>
            <a:r>
              <a:rPr lang="en-US" b="1" i="0">
                <a:solidFill>
                  <a:srgbClr val="161616"/>
                </a:solidFill>
                <a:effectLst/>
                <a:highlight>
                  <a:srgbClr val="FFFFFF"/>
                </a:highlight>
                <a:latin typeface="Segoe UI" panose="020B0502040204020203" pitchFamily="34" charset="0"/>
              </a:rPr>
              <a:t>Check that Microsoft Entra ID is already sending its audit log, and optionally other logs, to Azure Monitor.</a:t>
            </a:r>
            <a:r>
              <a:rPr lang="en-US" b="0" i="0">
                <a:solidFill>
                  <a:srgbClr val="161616"/>
                </a:solidFill>
                <a:effectLst/>
                <a:highlight>
                  <a:srgbClr val="FFFFFF"/>
                </a:highlight>
                <a:latin typeface="Segoe UI" panose="020B0502040204020203" pitchFamily="34" charset="0"/>
              </a:rPr>
              <a:t> Azure Monitor is optional but useful for governing access to apps because Microsoft Entra stores audit events only for up to 30 days in its audit log. You can keep the audit data for longer than this default retention period. For more information, see </a:t>
            </a:r>
            <a:r>
              <a:rPr lang="en-US" b="0" i="0" u="none" strike="noStrike">
                <a:solidFill>
                  <a:srgbClr val="161616"/>
                </a:solidFill>
                <a:effectLst/>
                <a:highlight>
                  <a:srgbClr val="FFFFFF"/>
                </a:highlight>
                <a:latin typeface="Segoe UI" panose="020B0502040204020203" pitchFamily="34" charset="0"/>
                <a:hlinkClick r:id="rId7"/>
              </a:rPr>
              <a:t>How long does Microsoft Entra ID store reporting data?</a:t>
            </a:r>
            <a:r>
              <a:rPr lang="en-US" b="0" i="0">
                <a:solidFill>
                  <a:srgbClr val="161616"/>
                </a:solidFill>
                <a:effectLst/>
                <a:highlight>
                  <a:srgbClr val="FFFFFF"/>
                </a:highlight>
                <a:latin typeface="Segoe UI" panose="020B0502040204020203" pitchFamily="34" charset="0"/>
              </a:rPr>
              <a:t>.</a:t>
            </a:r>
          </a:p>
          <a:p>
            <a:pPr algn="l">
              <a:buFont typeface="+mj-lt"/>
              <a:buAutoNum type="arabicPeriod"/>
            </a:pPr>
            <a:r>
              <a:rPr lang="en-US" b="0" i="0">
                <a:solidFill>
                  <a:srgbClr val="161616"/>
                </a:solidFill>
                <a:effectLst/>
                <a:highlight>
                  <a:srgbClr val="FFFFFF"/>
                </a:highlight>
                <a:latin typeface="Segoe UI" panose="020B0502040204020203" pitchFamily="34" charset="0"/>
              </a:rPr>
              <a:t>You can also use Azure Monitor workbooks and custom queries and reports on historical audit data. You can check the Microsoft Entra configuration to see if it's using Azure Monitor, in </a:t>
            </a:r>
            <a:r>
              <a:rPr lang="en-US" b="1" i="0">
                <a:solidFill>
                  <a:srgbClr val="161616"/>
                </a:solidFill>
                <a:effectLst/>
                <a:highlight>
                  <a:srgbClr val="FFFFFF"/>
                </a:highlight>
                <a:latin typeface="Segoe UI" panose="020B0502040204020203" pitchFamily="34" charset="0"/>
              </a:rPr>
              <a:t>Microsoft Entra ID</a:t>
            </a:r>
            <a:r>
              <a:rPr lang="en-US" b="0" i="0">
                <a:solidFill>
                  <a:srgbClr val="161616"/>
                </a:solidFill>
                <a:effectLst/>
                <a:highlight>
                  <a:srgbClr val="FFFFFF"/>
                </a:highlight>
                <a:latin typeface="Segoe UI" panose="020B0502040204020203" pitchFamily="34" charset="0"/>
              </a:rPr>
              <a:t> in the Microsoft Entra admin center, by selecting </a:t>
            </a:r>
            <a:r>
              <a:rPr lang="en-US" b="1" i="0">
                <a:solidFill>
                  <a:srgbClr val="161616"/>
                </a:solidFill>
                <a:effectLst/>
                <a:highlight>
                  <a:srgbClr val="FFFFFF"/>
                </a:highlight>
                <a:latin typeface="Segoe UI" panose="020B0502040204020203" pitchFamily="34" charset="0"/>
              </a:rPr>
              <a:t>Workbooks</a:t>
            </a:r>
            <a:r>
              <a:rPr lang="en-US" b="0" i="0">
                <a:solidFill>
                  <a:srgbClr val="161616"/>
                </a:solidFill>
                <a:effectLst/>
                <a:highlight>
                  <a:srgbClr val="FFFFFF"/>
                </a:highlight>
                <a:latin typeface="Segoe UI" panose="020B0502040204020203" pitchFamily="34" charset="0"/>
              </a:rPr>
              <a:t>. If this integration isn't configured and you have an Azure subscription and are at least a Security Administrator, you can </a:t>
            </a:r>
            <a:r>
              <a:rPr lang="en-US" b="0" i="0" u="none" strike="noStrike">
                <a:solidFill>
                  <a:srgbClr val="161616"/>
                </a:solidFill>
                <a:effectLst/>
                <a:highlight>
                  <a:srgbClr val="FFFFFF"/>
                </a:highlight>
                <a:latin typeface="Segoe UI" panose="020B0502040204020203" pitchFamily="34" charset="0"/>
                <a:hlinkClick r:id="rId8"/>
              </a:rPr>
              <a:t>configure Microsoft Entra ID to use Azure Monitor</a:t>
            </a:r>
            <a:r>
              <a:rPr lang="en-US" b="0" i="0">
                <a:solidFill>
                  <a:srgbClr val="161616"/>
                </a:solidFill>
                <a:effectLst/>
                <a:highlight>
                  <a:srgbClr val="FFFFFF"/>
                </a:highlight>
                <a:latin typeface="Segoe UI" panose="020B0502040204020203" pitchFamily="34" charset="0"/>
              </a:rPr>
              <a:t>.</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9/9/2024 12:37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31894396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3.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 Title">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9" name="Picture 8" descr="Icon&#10;&#10;Description automatically generated">
            <a:extLst>
              <a:ext uri="{FF2B5EF4-FFF2-40B4-BE49-F238E27FC236}">
                <a16:creationId xmlns:a16="http://schemas.microsoft.com/office/drawing/2014/main" id="{CB6D3FA3-C210-4270-964A-C6A0069D59E2}"/>
              </a:ext>
            </a:extLst>
          </p:cNvPr>
          <p:cNvPicPr>
            <a:picLocks noChangeAspect="1"/>
          </p:cNvPicPr>
          <p:nvPr userDrawn="1"/>
        </p:nvPicPr>
        <p:blipFill>
          <a:blip r:embed="rId3"/>
          <a:stretch>
            <a:fillRect/>
          </a:stretch>
        </p:blipFill>
        <p:spPr bwMode="invGray">
          <a:xfrm>
            <a:off x="4671100" y="0"/>
            <a:ext cx="7520900" cy="6858000"/>
          </a:xfrm>
          <a:prstGeom prst="rect">
            <a:avLst/>
          </a:prstGeom>
        </p:spPr>
      </p:pic>
    </p:spTree>
    <p:extLst>
      <p:ext uri="{BB962C8B-B14F-4D97-AF65-F5344CB8AC3E}">
        <p14:creationId xmlns:p14="http://schemas.microsoft.com/office/powerpoint/2010/main" val="24849717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userDrawn="1"/>
        </p:nvSpPr>
        <p:spPr bwMode="auto">
          <a:xfrm>
            <a:off x="0" y="0"/>
            <a:ext cx="12192000" cy="120898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bg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CCCF4131-8CCF-4171-B985-EAF865CC55EF}"/>
              </a:ext>
            </a:extLst>
          </p:cNvPr>
          <p:cNvGrpSpPr/>
          <p:nvPr userDrawn="1"/>
        </p:nvGrpSpPr>
        <p:grpSpPr>
          <a:xfrm>
            <a:off x="10798157" y="457199"/>
            <a:ext cx="1100156" cy="564349"/>
            <a:chOff x="9946913" y="171645"/>
            <a:chExt cx="1656824" cy="849904"/>
          </a:xfrm>
        </p:grpSpPr>
        <p:sp>
          <p:nvSpPr>
            <p:cNvPr id="6" name="Graphic 4">
              <a:extLst>
                <a:ext uri="{FF2B5EF4-FFF2-40B4-BE49-F238E27FC236}">
                  <a16:creationId xmlns:a16="http://schemas.microsoft.com/office/drawing/2014/main" id="{494D7464-294F-4164-ACF7-0EDEA0812105}"/>
                </a:ext>
              </a:extLst>
            </p:cNvPr>
            <p:cNvSpPr/>
            <p:nvPr/>
          </p:nvSpPr>
          <p:spPr>
            <a:xfrm>
              <a:off x="994691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5" name="Graphic 4">
              <a:extLst>
                <a:ext uri="{FF2B5EF4-FFF2-40B4-BE49-F238E27FC236}">
                  <a16:creationId xmlns:a16="http://schemas.microsoft.com/office/drawing/2014/main" id="{8773D37F-9426-48AF-9E30-19EA4A3E4F07}"/>
                </a:ext>
              </a:extLst>
            </p:cNvPr>
            <p:cNvSpPr/>
            <p:nvPr userDrawn="1"/>
          </p:nvSpPr>
          <p:spPr>
            <a:xfrm>
              <a:off x="10689786" y="171645"/>
              <a:ext cx="521445"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6" name="Graphic 4">
              <a:extLst>
                <a:ext uri="{FF2B5EF4-FFF2-40B4-BE49-F238E27FC236}">
                  <a16:creationId xmlns:a16="http://schemas.microsoft.com/office/drawing/2014/main" id="{26D5F151-C3B9-4DC3-A552-E8B16BA82E44}"/>
                </a:ext>
              </a:extLst>
            </p:cNvPr>
            <p:cNvSpPr/>
            <p:nvPr userDrawn="1"/>
          </p:nvSpPr>
          <p:spPr>
            <a:xfrm>
              <a:off x="1108229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49216324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mprehensiveness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4586D2A5-469B-42D5-B926-C4EE6716E87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38892969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5722500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Demo slide Dk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9545712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Demo slid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4071414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Section Title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065884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Section Title blue">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730319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I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F7A52431-DCFD-473D-980B-E667BAC2F19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11717286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509857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Section Title Dk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4284402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_Section Titl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905195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 Threat det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E1B2F99-8E84-6040-8D67-9859BF2580C4}"/>
              </a:ext>
            </a:extLst>
          </p:cNvPr>
          <p:cNvSpPr/>
          <p:nvPr userDrawn="1"/>
        </p:nvSpPr>
        <p:spPr bwMode="auto">
          <a:xfrm>
            <a:off x="5270500" y="0"/>
            <a:ext cx="69215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57AA630A-F1CE-3240-9874-C76F0B95FC3C}"/>
              </a:ext>
            </a:extLst>
          </p:cNvPr>
          <p:cNvPicPr>
            <a:picLocks noChangeAspect="1"/>
          </p:cNvPicPr>
          <p:nvPr userDrawn="1"/>
        </p:nvPicPr>
        <p:blipFill>
          <a:blip r:embed="rId2"/>
          <a:stretch>
            <a:fillRect/>
          </a:stretch>
        </p:blipFill>
        <p:spPr>
          <a:xfrm>
            <a:off x="6197533" y="1064712"/>
            <a:ext cx="5024048" cy="4379659"/>
          </a:xfrm>
          <a:prstGeom prst="rect">
            <a:avLst/>
          </a:prstGeom>
        </p:spPr>
      </p:pic>
    </p:spTree>
    <p:extLst>
      <p:ext uri="{BB962C8B-B14F-4D97-AF65-F5344CB8AC3E}">
        <p14:creationId xmlns:p14="http://schemas.microsoft.com/office/powerpoint/2010/main" val="394269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 Comprehensive secur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85634B7-7348-3D4C-884C-574DBB5ACD92}"/>
              </a:ext>
            </a:extLst>
          </p:cNvPr>
          <p:cNvSpPr/>
          <p:nvPr userDrawn="1"/>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44097A09-7943-5649-B860-0C242F6430E1}"/>
              </a:ext>
            </a:extLst>
          </p:cNvPr>
          <p:cNvPicPr>
            <a:picLocks noChangeAspect="1"/>
          </p:cNvPicPr>
          <p:nvPr userDrawn="1"/>
        </p:nvPicPr>
        <p:blipFill rotWithShape="1">
          <a:blip r:embed="rId2"/>
          <a:srcRect l="12404" r="9346"/>
          <a:stretch/>
        </p:blipFill>
        <p:spPr>
          <a:xfrm>
            <a:off x="5270501" y="1315232"/>
            <a:ext cx="6921500" cy="4238669"/>
          </a:xfrm>
          <a:prstGeom prst="rect">
            <a:avLst/>
          </a:prstGeom>
        </p:spPr>
      </p:pic>
    </p:spTree>
    <p:extLst>
      <p:ext uri="{BB962C8B-B14F-4D97-AF65-F5344CB8AC3E}">
        <p14:creationId xmlns:p14="http://schemas.microsoft.com/office/powerpoint/2010/main" val="13810043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 End-to-end security visibilit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6E5BB7F-3132-5D4C-AB53-07BD308F7C71}"/>
              </a:ext>
            </a:extLst>
          </p:cNvPr>
          <p:cNvSpPr/>
          <p:nvPr userDrawn="1"/>
        </p:nvSpPr>
        <p:spPr bwMode="auto">
          <a:xfrm>
            <a:off x="5270500" y="0"/>
            <a:ext cx="6921500" cy="6858000"/>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8" name="Picture 7">
            <a:extLst>
              <a:ext uri="{FF2B5EF4-FFF2-40B4-BE49-F238E27FC236}">
                <a16:creationId xmlns:a16="http://schemas.microsoft.com/office/drawing/2014/main" id="{1AC60BDD-CABB-8B4F-BFDB-1AAA8A20164C}"/>
              </a:ext>
            </a:extLst>
          </p:cNvPr>
          <p:cNvPicPr>
            <a:picLocks noChangeAspect="1"/>
          </p:cNvPicPr>
          <p:nvPr userDrawn="1"/>
        </p:nvPicPr>
        <p:blipFill rotWithShape="1">
          <a:blip r:embed="rId2"/>
          <a:srcRect l="8828" r="8209"/>
          <a:stretch/>
        </p:blipFill>
        <p:spPr>
          <a:xfrm>
            <a:off x="5270500" y="2322164"/>
            <a:ext cx="6921500" cy="2294285"/>
          </a:xfrm>
          <a:prstGeom prst="rect">
            <a:avLst/>
          </a:prstGeom>
        </p:spPr>
      </p:pic>
    </p:spTree>
    <p:extLst>
      <p:ext uri="{BB962C8B-B14F-4D97-AF65-F5344CB8AC3E}">
        <p14:creationId xmlns:p14="http://schemas.microsoft.com/office/powerpoint/2010/main" val="13280826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 Risk managem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D46BD20-84B7-474B-8759-CD81E4655A25}"/>
              </a:ext>
            </a:extLst>
          </p:cNvPr>
          <p:cNvSpPr/>
          <p:nvPr userDrawn="1"/>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10" name="Picture 9">
            <a:extLst>
              <a:ext uri="{FF2B5EF4-FFF2-40B4-BE49-F238E27FC236}">
                <a16:creationId xmlns:a16="http://schemas.microsoft.com/office/drawing/2014/main" id="{B1DAC3B3-181F-5149-B531-D73282A25D15}"/>
              </a:ext>
            </a:extLst>
          </p:cNvPr>
          <p:cNvPicPr>
            <a:picLocks noChangeAspect="1"/>
          </p:cNvPicPr>
          <p:nvPr userDrawn="1"/>
        </p:nvPicPr>
        <p:blipFill rotWithShape="1">
          <a:blip r:embed="rId2"/>
          <a:srcRect l="7666" t="4539" r="7270" b="6936"/>
          <a:stretch/>
        </p:blipFill>
        <p:spPr>
          <a:xfrm>
            <a:off x="5270499" y="-1"/>
            <a:ext cx="6921501" cy="6858001"/>
          </a:xfrm>
          <a:prstGeom prst="rect">
            <a:avLst/>
          </a:prstGeom>
        </p:spPr>
      </p:pic>
    </p:spTree>
    <p:extLst>
      <p:ext uri="{BB962C8B-B14F-4D97-AF65-F5344CB8AC3E}">
        <p14:creationId xmlns:p14="http://schemas.microsoft.com/office/powerpoint/2010/main" val="2546842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 Secure ident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C11EAE-3A22-E84A-8BC8-11A0D824AB2E}"/>
              </a:ext>
            </a:extLst>
          </p:cNvPr>
          <p:cNvSpPr/>
          <p:nvPr userDrawn="1"/>
        </p:nvSpPr>
        <p:spPr bwMode="auto">
          <a:xfrm>
            <a:off x="5270500" y="0"/>
            <a:ext cx="69215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F1130DED-49F2-7F4A-A1D8-D5BEF2F4F110}"/>
              </a:ext>
            </a:extLst>
          </p:cNvPr>
          <p:cNvPicPr>
            <a:picLocks noChangeAspect="1"/>
          </p:cNvPicPr>
          <p:nvPr userDrawn="1"/>
        </p:nvPicPr>
        <p:blipFill>
          <a:blip r:embed="rId2"/>
          <a:stretch>
            <a:fillRect/>
          </a:stretch>
        </p:blipFill>
        <p:spPr>
          <a:xfrm>
            <a:off x="5692066" y="901699"/>
            <a:ext cx="6245934" cy="4735013"/>
          </a:xfrm>
          <a:prstGeom prst="rect">
            <a:avLst/>
          </a:prstGeom>
        </p:spPr>
      </p:pic>
    </p:spTree>
    <p:extLst>
      <p:ext uri="{BB962C8B-B14F-4D97-AF65-F5344CB8AC3E}">
        <p14:creationId xmlns:p14="http://schemas.microsoft.com/office/powerpoint/2010/main" val="21505917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 Risk mitig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D265D-AA9F-1B4D-9271-7954CC4C5428}"/>
              </a:ext>
            </a:extLst>
          </p:cNvPr>
          <p:cNvSpPr/>
          <p:nvPr userDrawn="1"/>
        </p:nvSpPr>
        <p:spPr bwMode="auto">
          <a:xfrm>
            <a:off x="5270500" y="0"/>
            <a:ext cx="6921500" cy="6858000"/>
          </a:xfrm>
          <a:prstGeom prst="rect">
            <a:avLst/>
          </a:prstGeom>
          <a:solidFill>
            <a:srgbClr val="054B1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7" name="Graphic 6">
            <a:extLst>
              <a:ext uri="{FF2B5EF4-FFF2-40B4-BE49-F238E27FC236}">
                <a16:creationId xmlns:a16="http://schemas.microsoft.com/office/drawing/2014/main" id="{B55BBCEC-22DB-8F44-AC0C-CED390E2A83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2378778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mplicity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3" name="Graphic 2">
            <a:extLst>
              <a:ext uri="{FF2B5EF4-FFF2-40B4-BE49-F238E27FC236}">
                <a16:creationId xmlns:a16="http://schemas.microsoft.com/office/drawing/2014/main" id="{AAD66E76-E933-412A-9841-907EA784333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6731000" y="0"/>
            <a:ext cx="5461000" cy="6858000"/>
          </a:xfrm>
          <a:prstGeom prst="rect">
            <a:avLst/>
          </a:prstGeom>
        </p:spPr>
      </p:pic>
    </p:spTree>
    <p:extLst>
      <p:ext uri="{BB962C8B-B14F-4D97-AF65-F5344CB8AC3E}">
        <p14:creationId xmlns:p14="http://schemas.microsoft.com/office/powerpoint/2010/main" val="215257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23828141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urity 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2240"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224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0D5D4CBA-07EB-4CCF-BEB7-6F3185DCC670}"/>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720733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9" name="Graphic 18">
            <a:extLst>
              <a:ext uri="{FF2B5EF4-FFF2-40B4-BE49-F238E27FC236}">
                <a16:creationId xmlns:a16="http://schemas.microsoft.com/office/drawing/2014/main" id="{3FBDEDB6-A84F-40BC-B54B-238AED6B041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bwMode="invGray">
          <a:xfrm>
            <a:off x="4393915" y="0"/>
            <a:ext cx="7798085" cy="6858000"/>
          </a:xfrm>
          <a:prstGeom prst="rect">
            <a:avLst/>
          </a:prstGeom>
        </p:spPr>
      </p:pic>
      <p:sp>
        <p:nvSpPr>
          <p:cNvPr id="25" name="Freeform: Shape 24">
            <a:extLst>
              <a:ext uri="{FF2B5EF4-FFF2-40B4-BE49-F238E27FC236}">
                <a16:creationId xmlns:a16="http://schemas.microsoft.com/office/drawing/2014/main" id="{72B44542-6FEA-4633-9FA4-2E7E2381276D}"/>
              </a:ext>
            </a:extLst>
          </p:cNvPr>
          <p:cNvSpPr/>
          <p:nvPr userDrawn="1"/>
        </p:nvSpPr>
        <p:spPr bwMode="auto">
          <a:xfrm rot="17674506">
            <a:off x="10794396" y="4611776"/>
            <a:ext cx="635802" cy="2665253"/>
          </a:xfrm>
          <a:custGeom>
            <a:avLst/>
            <a:gdLst>
              <a:gd name="connsiteX0" fmla="*/ 610820 w 635802"/>
              <a:gd name="connsiteY0" fmla="*/ 194160 h 2665253"/>
              <a:gd name="connsiteX1" fmla="*/ 635802 w 635802"/>
              <a:gd name="connsiteY1" fmla="*/ 317901 h 2665253"/>
              <a:gd name="connsiteX2" fmla="*/ 635802 w 635802"/>
              <a:gd name="connsiteY2" fmla="*/ 2374494 h 2665253"/>
              <a:gd name="connsiteX3" fmla="*/ 0 w 635802"/>
              <a:gd name="connsiteY3" fmla="*/ 2665253 h 2665253"/>
              <a:gd name="connsiteX4" fmla="*/ 0 w 635802"/>
              <a:gd name="connsiteY4" fmla="*/ 317901 h 2665253"/>
              <a:gd name="connsiteX5" fmla="*/ 317901 w 635802"/>
              <a:gd name="connsiteY5" fmla="*/ 0 h 2665253"/>
              <a:gd name="connsiteX6" fmla="*/ 610820 w 635802"/>
              <a:gd name="connsiteY6" fmla="*/ 194160 h 266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802" h="2665253">
                <a:moveTo>
                  <a:pt x="610820" y="194160"/>
                </a:moveTo>
                <a:cubicBezTo>
                  <a:pt x="626906" y="232193"/>
                  <a:pt x="635802" y="274008"/>
                  <a:pt x="635802" y="317901"/>
                </a:cubicBezTo>
                <a:lnTo>
                  <a:pt x="635802" y="2374494"/>
                </a:lnTo>
                <a:lnTo>
                  <a:pt x="0" y="2665253"/>
                </a:lnTo>
                <a:lnTo>
                  <a:pt x="0" y="317901"/>
                </a:lnTo>
                <a:cubicBezTo>
                  <a:pt x="-1" y="142329"/>
                  <a:pt x="142328" y="0"/>
                  <a:pt x="317901" y="0"/>
                </a:cubicBezTo>
                <a:cubicBezTo>
                  <a:pt x="449580" y="0"/>
                  <a:pt x="562559" y="80060"/>
                  <a:pt x="610820" y="19416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F3335884-C023-4224-A943-917B878BC8D4}"/>
              </a:ext>
            </a:extLst>
          </p:cNvPr>
          <p:cNvSpPr/>
          <p:nvPr userDrawn="1"/>
        </p:nvSpPr>
        <p:spPr bwMode="auto">
          <a:xfrm>
            <a:off x="4410930" y="0"/>
            <a:ext cx="3165243" cy="1270495"/>
          </a:xfrm>
          <a:custGeom>
            <a:avLst/>
            <a:gdLst>
              <a:gd name="connsiteX0" fmla="*/ 0 w 3165243"/>
              <a:gd name="connsiteY0" fmla="*/ 0 h 1270495"/>
              <a:gd name="connsiteX1" fmla="*/ 1528791 w 3165243"/>
              <a:gd name="connsiteY1" fmla="*/ 0 h 1270495"/>
              <a:gd name="connsiteX2" fmla="*/ 2979476 w 3165243"/>
              <a:gd name="connsiteY2" fmla="*/ 663413 h 1270495"/>
              <a:gd name="connsiteX3" fmla="*/ 3136370 w 3165243"/>
              <a:gd name="connsiteY3" fmla="*/ 1084728 h 1270495"/>
              <a:gd name="connsiteX4" fmla="*/ 2715055 w 3165243"/>
              <a:gd name="connsiteY4" fmla="*/ 1241622 h 1270495"/>
              <a:gd name="connsiteX5" fmla="*/ 0 w 3165243"/>
              <a:gd name="connsiteY5" fmla="*/ 0 h 127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5243" h="1270495">
                <a:moveTo>
                  <a:pt x="0" y="0"/>
                </a:moveTo>
                <a:lnTo>
                  <a:pt x="1528791" y="0"/>
                </a:lnTo>
                <a:lnTo>
                  <a:pt x="2979476" y="663413"/>
                </a:lnTo>
                <a:cubicBezTo>
                  <a:pt x="3139144" y="736431"/>
                  <a:pt x="3209388" y="925060"/>
                  <a:pt x="3136370" y="1084728"/>
                </a:cubicBezTo>
                <a:cubicBezTo>
                  <a:pt x="3063352" y="1244396"/>
                  <a:pt x="2874723" y="1314640"/>
                  <a:pt x="2715055" y="1241622"/>
                </a:cubicBez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3070569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dentity and Access Management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E8C58369-026C-4974-B869-BE8D4ADCB870}"/>
              </a:ext>
              <a:ext uri="{C183D7F6-B498-43B3-948B-1728B52AA6E4}">
                <adec:decorative xmlns:adec="http://schemas.microsoft.com/office/drawing/2017/decorative" val="1"/>
              </a:ext>
            </a:extLst>
          </p:cNvPr>
          <p:cNvPicPr>
            <a:picLocks noChangeAspect="1"/>
          </p:cNvPicPr>
          <p:nvPr userDrawn="1"/>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75" r="-18"/>
          <a:stretch/>
        </p:blipFill>
        <p:spPr bwMode="invGray">
          <a:xfrm>
            <a:off x="7076792" y="0"/>
            <a:ext cx="5115208" cy="6858000"/>
          </a:xfrm>
          <a:prstGeom prst="rect">
            <a:avLst/>
          </a:prstGeom>
        </p:spPr>
      </p:pic>
    </p:spTree>
    <p:extLst>
      <p:ext uri="{BB962C8B-B14F-4D97-AF65-F5344CB8AC3E}">
        <p14:creationId xmlns:p14="http://schemas.microsoft.com/office/powerpoint/2010/main" val="6565782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5215637" cy="553998"/>
          </a:xfrm>
        </p:spPr>
        <p:txBody>
          <a:bodyPr/>
          <a:lstStyle>
            <a:lvl1pPr>
              <a:defRPr/>
            </a:lvl1pPr>
          </a:lstStyle>
          <a:p>
            <a:r>
              <a:rPr lang="en-US"/>
              <a:t>Agenda</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614E108-2258-4959-A182-798030A0C286}"/>
              </a:ext>
            </a:extLst>
          </p:cNvPr>
          <p:cNvSpPr/>
          <p:nvPr userDrawn="1"/>
        </p:nvSpPr>
        <p:spPr bwMode="auto">
          <a:xfrm>
            <a:off x="6395722" y="0"/>
            <a:ext cx="5796278"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32" name="Group 31">
            <a:extLst>
              <a:ext uri="{FF2B5EF4-FFF2-40B4-BE49-F238E27FC236}">
                <a16:creationId xmlns:a16="http://schemas.microsoft.com/office/drawing/2014/main" id="{22E07E8F-16B4-4F77-8278-6A843F1B9F57}"/>
              </a:ext>
            </a:extLst>
          </p:cNvPr>
          <p:cNvGrpSpPr/>
          <p:nvPr userDrawn="1"/>
        </p:nvGrpSpPr>
        <p:grpSpPr>
          <a:xfrm rot="16200000">
            <a:off x="7643952" y="2603639"/>
            <a:ext cx="5424211" cy="3084509"/>
            <a:chOff x="6395721" y="4420906"/>
            <a:chExt cx="3250001" cy="1848132"/>
          </a:xfrm>
        </p:grpSpPr>
        <p:sp>
          <p:nvSpPr>
            <p:cNvPr id="27" name="Rectangle: Top Corners Rounded 26">
              <a:extLst>
                <a:ext uri="{FF2B5EF4-FFF2-40B4-BE49-F238E27FC236}">
                  <a16:creationId xmlns:a16="http://schemas.microsoft.com/office/drawing/2014/main" id="{B26B5DC7-3928-4E30-95C7-101CC42758F9}"/>
                </a:ext>
              </a:extLst>
            </p:cNvPr>
            <p:cNvSpPr/>
            <p:nvPr userDrawn="1"/>
          </p:nvSpPr>
          <p:spPr bwMode="auto">
            <a:xfrm rot="5400000">
              <a:off x="6879140" y="3937487"/>
              <a:ext cx="501648" cy="1468485"/>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5" name="Oval 24">
              <a:extLst>
                <a:ext uri="{FF2B5EF4-FFF2-40B4-BE49-F238E27FC236}">
                  <a16:creationId xmlns:a16="http://schemas.microsoft.com/office/drawing/2014/main" id="{6F2E0A55-6A95-45A9-9988-FD4377975EAD}"/>
                </a:ext>
              </a:extLst>
            </p:cNvPr>
            <p:cNvSpPr/>
            <p:nvPr userDrawn="1"/>
          </p:nvSpPr>
          <p:spPr bwMode="auto">
            <a:xfrm>
              <a:off x="7407431" y="4471065"/>
              <a:ext cx="401326" cy="4013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8" name="Rectangle: Top Corners Rounded 27">
              <a:extLst>
                <a:ext uri="{FF2B5EF4-FFF2-40B4-BE49-F238E27FC236}">
                  <a16:creationId xmlns:a16="http://schemas.microsoft.com/office/drawing/2014/main" id="{EA3F14D9-33C3-411A-8D84-8E8E15E9381B}"/>
                </a:ext>
              </a:extLst>
            </p:cNvPr>
            <p:cNvSpPr/>
            <p:nvPr userDrawn="1"/>
          </p:nvSpPr>
          <p:spPr bwMode="auto">
            <a:xfrm rot="5400000">
              <a:off x="7246261" y="4243608"/>
              <a:ext cx="501648" cy="2202728"/>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9" name="Oval 28">
              <a:extLst>
                <a:ext uri="{FF2B5EF4-FFF2-40B4-BE49-F238E27FC236}">
                  <a16:creationId xmlns:a16="http://schemas.microsoft.com/office/drawing/2014/main" id="{4A285CB0-5ABD-4C59-98FE-F25F8026D321}"/>
                </a:ext>
              </a:extLst>
            </p:cNvPr>
            <p:cNvSpPr/>
            <p:nvPr userDrawn="1"/>
          </p:nvSpPr>
          <p:spPr bwMode="auto">
            <a:xfrm>
              <a:off x="8141673" y="5144307"/>
              <a:ext cx="401326" cy="401326"/>
            </a:xfrm>
            <a:prstGeom prst="ellipse">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0" name="Rectangle: Top Corners Rounded 29">
              <a:extLst>
                <a:ext uri="{FF2B5EF4-FFF2-40B4-BE49-F238E27FC236}">
                  <a16:creationId xmlns:a16="http://schemas.microsoft.com/office/drawing/2014/main" id="{6EC31BC0-C04D-4163-9ECB-371CBCE34ADB}"/>
                </a:ext>
              </a:extLst>
            </p:cNvPr>
            <p:cNvSpPr/>
            <p:nvPr userDrawn="1"/>
          </p:nvSpPr>
          <p:spPr bwMode="auto">
            <a:xfrm rot="5400000">
              <a:off x="7769898" y="4393213"/>
              <a:ext cx="501648" cy="3250001"/>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1" name="Oval 30">
              <a:extLst>
                <a:ext uri="{FF2B5EF4-FFF2-40B4-BE49-F238E27FC236}">
                  <a16:creationId xmlns:a16="http://schemas.microsoft.com/office/drawing/2014/main" id="{E691BBA6-17F1-4715-BBD9-9570E0AF6EBF}"/>
                </a:ext>
              </a:extLst>
            </p:cNvPr>
            <p:cNvSpPr/>
            <p:nvPr userDrawn="1"/>
          </p:nvSpPr>
          <p:spPr bwMode="auto">
            <a:xfrm>
              <a:off x="9188946" y="5817549"/>
              <a:ext cx="401326" cy="40132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spTree>
    <p:extLst>
      <p:ext uri="{BB962C8B-B14F-4D97-AF65-F5344CB8AC3E}">
        <p14:creationId xmlns:p14="http://schemas.microsoft.com/office/powerpoint/2010/main" val="108526332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image" Target="../media/image1.emf"/><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6"/>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5189" r:id="rId1"/>
    <p:sldLayoutId id="2147485218" r:id="rId2"/>
    <p:sldLayoutId id="2147485220" r:id="rId3"/>
    <p:sldLayoutId id="2147485219" r:id="rId4"/>
    <p:sldLayoutId id="2147485216" r:id="rId5"/>
    <p:sldLayoutId id="2147485215" r:id="rId6"/>
    <p:sldLayoutId id="2147485217" r:id="rId7"/>
    <p:sldLayoutId id="2147484610" r:id="rId8"/>
    <p:sldLayoutId id="2147485203" r:id="rId9"/>
    <p:sldLayoutId id="2147485202" r:id="rId10"/>
    <p:sldLayoutId id="2147484710" r:id="rId11"/>
    <p:sldLayoutId id="2147484240" r:id="rId12"/>
    <p:sldLayoutId id="2147484910" r:id="rId13"/>
    <p:sldLayoutId id="2147484911" r:id="rId14"/>
    <p:sldLayoutId id="2147485050" r:id="rId15"/>
    <p:sldLayoutId id="2147485165" r:id="rId16"/>
    <p:sldLayoutId id="2147484941" r:id="rId17"/>
    <p:sldLayoutId id="2147484942" r:id="rId18"/>
    <p:sldLayoutId id="2147485162" r:id="rId19"/>
    <p:sldLayoutId id="2147484639" r:id="rId20"/>
    <p:sldLayoutId id="2147484834" r:id="rId21"/>
    <p:sldLayoutId id="2147484249" r:id="rId22"/>
    <p:sldLayoutId id="2147484640" r:id="rId23"/>
    <p:sldLayoutId id="2147485198" r:id="rId24"/>
    <p:sldLayoutId id="2147485227" r:id="rId25"/>
    <p:sldLayoutId id="2147485228" r:id="rId26"/>
    <p:sldLayoutId id="2147484584" r:id="rId27"/>
    <p:sldLayoutId id="2147485225" r:id="rId28"/>
    <p:sldLayoutId id="2147485226" r:id="rId29"/>
    <p:sldLayoutId id="2147485199" r:id="rId30"/>
    <p:sldLayoutId id="2147484583" r:id="rId31"/>
    <p:sldLayoutId id="2147485223" r:id="rId32"/>
    <p:sldLayoutId id="2147485224" r:id="rId33"/>
    <p:sldLayoutId id="2147485206" r:id="rId34"/>
    <p:sldLayoutId id="2147485207" r:id="rId35"/>
    <p:sldLayoutId id="2147485208" r:id="rId36"/>
    <p:sldLayoutId id="2147485209" r:id="rId37"/>
    <p:sldLayoutId id="2147485210" r:id="rId38"/>
    <p:sldLayoutId id="2147485211" r:id="rId39"/>
    <p:sldLayoutId id="2147484671" r:id="rId40"/>
    <p:sldLayoutId id="2147484673" r:id="rId41"/>
    <p:sldLayoutId id="2147485204" r:id="rId42"/>
    <p:sldLayoutId id="2147484299" r:id="rId43"/>
    <p:sldLayoutId id="2147484263" r:id="rId4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microsoft.com/office/2018/10/relationships/comments" Target="../comments/modernComment_7FFFCDE2_8D34C55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microsoft.com/office/2018/10/relationships/comments" Target="../comments/modernComment_7FFFFF4B_AB3CD8FB.xml"/><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hyperlink" Target="https://learn.microsoft.com/en-us/entra/identity/monitoring-health/concept-identity-secure-score" TargetMode="External"/><Relationship Id="rId4" Type="http://schemas.openxmlformats.org/officeDocument/2006/relationships/hyperlink" Target="https://learn.microsoft.com/en-us/entra/standards/standards-overview"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learn.microsoft.com/en-us/entra/identity/role-based-access-control/privileged-roles-permissions?tabs=admin-center"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hyperlink" Target="https://learn.microsoft.com/en-us/entra/architecture/security-operations-introduction" TargetMode="External"/><Relationship Id="rId4" Type="http://schemas.openxmlformats.org/officeDocument/2006/relationships/hyperlink" Target="https://learn.microsoft.com/en-us/entra/architecture/secure-best-practices"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slide" Target="slide41.xml"/><Relationship Id="rId3" Type="http://schemas.openxmlformats.org/officeDocument/2006/relationships/slide" Target="slide18.xml"/><Relationship Id="rId7" Type="http://schemas.openxmlformats.org/officeDocument/2006/relationships/slide" Target="slide28.xml"/><Relationship Id="rId12" Type="http://schemas.openxmlformats.org/officeDocument/2006/relationships/slide" Target="slide49.xml"/><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slide" Target="slide21.xml"/><Relationship Id="rId11" Type="http://schemas.openxmlformats.org/officeDocument/2006/relationships/slide" Target="slide35.xml"/><Relationship Id="rId5" Type="http://schemas.openxmlformats.org/officeDocument/2006/relationships/slide" Target="slide26.xml"/><Relationship Id="rId10" Type="http://schemas.openxmlformats.org/officeDocument/2006/relationships/slide" Target="slide47.xml"/><Relationship Id="rId4" Type="http://schemas.openxmlformats.org/officeDocument/2006/relationships/slide" Target="slide36.xml"/><Relationship Id="rId9" Type="http://schemas.openxmlformats.org/officeDocument/2006/relationships/slide" Target="slide4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microsoft.com/office/2018/10/relationships/comments" Target="../comments/modernComment_7FFFFF51_2F1714A9.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microsoft.com/office/2018/10/relationships/comments" Target="../comments/modernComment_7FFFFF52_C9629B24.xml"/><Relationship Id="rId2" Type="http://schemas.openxmlformats.org/officeDocument/2006/relationships/notesSlide" Target="../notesSlides/notesSlide17.xml"/><Relationship Id="rId1" Type="http://schemas.openxmlformats.org/officeDocument/2006/relationships/slideLayout" Target="../slideLayouts/slideLayout11.xml"/><Relationship Id="rId6" Type="http://schemas.openxmlformats.org/officeDocument/2006/relationships/image" Target="../media/image25.png"/><Relationship Id="rId5" Type="http://schemas.openxmlformats.org/officeDocument/2006/relationships/hyperlink" Target="https://learn.microsoft.com/en-us/entra/identity/saas-apps/sap-successfactors-inbound-provisioning-tutorial" TargetMode="External"/><Relationship Id="rId4" Type="http://schemas.openxmlformats.org/officeDocument/2006/relationships/hyperlink" Target="https://learn.microsoft.com/en-us/entra/identity/saas-apps/sap-successfactors-inbound-provisioning-cloud-only-tutorial"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microsoft.com/office/2018/10/relationships/comments" Target="../comments/modernComment_7FFFFF50_22BDF27F.xml"/><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microsoft.com/office/2018/10/relationships/comments" Target="../comments/modernComment_7FFFFF56_15643663.xml"/><Relationship Id="rId2" Type="http://schemas.openxmlformats.org/officeDocument/2006/relationships/notesSlide" Target="../notesSlides/notesSlide22.xml"/><Relationship Id="rId1" Type="http://schemas.openxmlformats.org/officeDocument/2006/relationships/slideLayout" Target="../slideLayouts/slideLayout11.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hyperlink" Target="https://learn.microsoft.com/en-us/entra/identity/app-provisioning/plan-sap-user-source-and-target#provision-users-to-sap-cloud-identity-services" TargetMode="External"/><Relationship Id="rId2" Type="http://schemas.openxmlformats.org/officeDocument/2006/relationships/notesSlide" Target="../notesSlides/notesSlide24.xml"/><Relationship Id="rId1" Type="http://schemas.openxmlformats.org/officeDocument/2006/relationships/slideLayout" Target="../slideLayouts/slideLayout11.xml"/><Relationship Id="rId4" Type="http://schemas.openxmlformats.org/officeDocument/2006/relationships/hyperlink" Target="https://learn.microsoft.com/en-us/entra/identity/app-provisioning/plan-sap-user-source-and-target#assign-users-the-necessary-application-access-rights-in-microsoft-entr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hyperlink" Target="https://learn.microsoft.com/en-us/entra/identity/app-provisioning/plan-sap-user-source-and-target#confirm-that-necessary-bapis-for-sap-ecc-are-ready-for-use-by-microsoft-entra" TargetMode="External"/><Relationship Id="rId2" Type="http://schemas.openxmlformats.org/officeDocument/2006/relationships/notesSlide" Target="../notesSlides/notesSlide25.xml"/><Relationship Id="rId1" Type="http://schemas.openxmlformats.org/officeDocument/2006/relationships/slideLayout" Target="../slideLayouts/slideLayout11.xml"/><Relationship Id="rId6" Type="http://schemas.openxmlformats.org/officeDocument/2006/relationships/hyperlink" Target="https://learn.microsoft.com/en-us/entra/identity/app-provisioning/on-premises-ldap-connector-configure" TargetMode="External"/><Relationship Id="rId5" Type="http://schemas.openxmlformats.org/officeDocument/2006/relationships/hyperlink" Target="https://learn.microsoft.com/en-us/entra/identity/saas-apps/sap-successfactors-inbound-provisioning-tutorial" TargetMode="External"/><Relationship Id="rId4" Type="http://schemas.openxmlformats.org/officeDocument/2006/relationships/hyperlink" Target="https://learn.microsoft.com/en-us/entra/identity/app-provisioning/plan-sap-user-source-and-target#provision-users-to-sap-ecc"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6.xml"/><Relationship Id="rId1" Type="http://schemas.openxmlformats.org/officeDocument/2006/relationships/slideLayout" Target="../slideLayouts/slideLayout11.xml"/><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8" Type="http://schemas.openxmlformats.org/officeDocument/2006/relationships/image" Target="../media/image40.emf"/><Relationship Id="rId13" Type="http://schemas.openxmlformats.org/officeDocument/2006/relationships/image" Target="../media/image45.png"/><Relationship Id="rId3" Type="http://schemas.openxmlformats.org/officeDocument/2006/relationships/image" Target="../media/image35.emf"/><Relationship Id="rId7" Type="http://schemas.openxmlformats.org/officeDocument/2006/relationships/image" Target="../media/image39.emf"/><Relationship Id="rId12" Type="http://schemas.openxmlformats.org/officeDocument/2006/relationships/image" Target="../media/image44.emf"/><Relationship Id="rId2" Type="http://schemas.openxmlformats.org/officeDocument/2006/relationships/notesSlide" Target="../notesSlides/notesSlide27.xml"/><Relationship Id="rId1" Type="http://schemas.openxmlformats.org/officeDocument/2006/relationships/slideLayout" Target="../slideLayouts/slideLayout11.xml"/><Relationship Id="rId6" Type="http://schemas.openxmlformats.org/officeDocument/2006/relationships/image" Target="../media/image38.emf"/><Relationship Id="rId11" Type="http://schemas.openxmlformats.org/officeDocument/2006/relationships/image" Target="../media/image43.png"/><Relationship Id="rId5" Type="http://schemas.openxmlformats.org/officeDocument/2006/relationships/image" Target="../media/image37.svg"/><Relationship Id="rId15" Type="http://schemas.openxmlformats.org/officeDocument/2006/relationships/image" Target="../media/image34.svg"/><Relationship Id="rId10" Type="http://schemas.openxmlformats.org/officeDocument/2006/relationships/image" Target="../media/image42.svg"/><Relationship Id="rId4" Type="http://schemas.openxmlformats.org/officeDocument/2006/relationships/image" Target="../media/image36.png"/><Relationship Id="rId9" Type="http://schemas.openxmlformats.org/officeDocument/2006/relationships/image" Target="../media/image41.png"/><Relationship Id="rId14" Type="http://schemas.openxmlformats.org/officeDocument/2006/relationships/image" Target="../media/image33.png"/></Relationships>
</file>

<file path=ppt/slides/_rels/slide33.xml.rels><?xml version="1.0" encoding="UTF-8" standalone="yes"?>
<Relationships xmlns="http://schemas.openxmlformats.org/package/2006/relationships"><Relationship Id="rId3" Type="http://schemas.openxmlformats.org/officeDocument/2006/relationships/hyperlink" Target="https://learn.microsoft.com/en-us/entra/identity/authentication/overview-authentication" TargetMode="External"/><Relationship Id="rId7" Type="http://schemas.openxmlformats.org/officeDocument/2006/relationships/hyperlink" Target="https://learn.microsoft.com/en-us/entra/identity/saas-apps/sap-hana-cloud-platform-identity-authentication-tutorial" TargetMode="External"/><Relationship Id="rId2" Type="http://schemas.openxmlformats.org/officeDocument/2006/relationships/notesSlide" Target="../notesSlides/notesSlide28.xml"/><Relationship Id="rId1" Type="http://schemas.openxmlformats.org/officeDocument/2006/relationships/slideLayout" Target="../slideLayouts/slideLayout11.xml"/><Relationship Id="rId6" Type="http://schemas.openxmlformats.org/officeDocument/2006/relationships/hyperlink" Target="https://learn.microsoft.com/en-us/entra/identity/app-proxy/how-to-configure-sso" TargetMode="External"/><Relationship Id="rId5" Type="http://schemas.openxmlformats.org/officeDocument/2006/relationships/hyperlink" Target="https://learn.microsoft.com/en-us/entra/identity/enterprise-apps/add-application-portal-setup-oidc-sso" TargetMode="External"/><Relationship Id="rId4" Type="http://schemas.openxmlformats.org/officeDocument/2006/relationships/hyperlink" Target="https://learn.microsoft.com/en-us/entra/identity/enterprise-apps/add-application-portal-setup-sso"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learn.microsoft.com/en-us/entra/identity/saas-apps/sap-hana-cloud-platform-identity-authentication-tutorial" TargetMode="External"/><Relationship Id="rId7" Type="http://schemas.openxmlformats.org/officeDocument/2006/relationships/hyperlink" Target="https://learn.microsoft.com/en-us/entra/identity/saas-apps/sap-netweaver-tutorial" TargetMode="External"/><Relationship Id="rId2" Type="http://schemas.openxmlformats.org/officeDocument/2006/relationships/notesSlide" Target="../notesSlides/notesSlide29.xml"/><Relationship Id="rId1" Type="http://schemas.openxmlformats.org/officeDocument/2006/relationships/slideLayout" Target="../slideLayouts/slideLayout11.xml"/><Relationship Id="rId6" Type="http://schemas.openxmlformats.org/officeDocument/2006/relationships/hyperlink" Target="https://learn.microsoft.com/en-us/entra/identity/saas-apps/sap-fiori-tutorial" TargetMode="External"/><Relationship Id="rId5" Type="http://schemas.openxmlformats.org/officeDocument/2006/relationships/hyperlink" Target="https://learn.microsoft.com/en-us/entra/identity/saas-apps/saphana-tutorial" TargetMode="External"/><Relationship Id="rId4" Type="http://schemas.openxmlformats.org/officeDocument/2006/relationships/hyperlink" Target="https://learn.microsoft.com/en-us/entra/identity/saas-apps/sap-hana-cloud-platform-tutorial"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help.sap.com/docs/SAP_IDENTITY_MANAGEMENT/d376345fb4e94928a70036ddf91d690b/d0faf50c76ef43f8808165ad855bc8c6.html" TargetMode="External"/><Relationship Id="rId2" Type="http://schemas.openxmlformats.org/officeDocument/2006/relationships/notesSlide" Target="../notesSlides/notesSlide30.xml"/><Relationship Id="rId1" Type="http://schemas.openxmlformats.org/officeDocument/2006/relationships/slideLayout" Target="../slideLayouts/slideLayout11.xml"/><Relationship Id="rId5" Type="http://schemas.openxmlformats.org/officeDocument/2006/relationships/hyperlink" Target="https://learn.microsoft.com/en-us/entra/identity/users/groups-self-service-management" TargetMode="External"/><Relationship Id="rId4" Type="http://schemas.openxmlformats.org/officeDocument/2006/relationships/hyperlink" Target="https://learn.microsoft.com/en-us/entra/identity/authentication/concept-sspr-howitwork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hyperlink" Target="https://learn.microsoft.com/en-us/entra/identity/users/groups-bulk-import-members" TargetMode="External"/><Relationship Id="rId2" Type="http://schemas.openxmlformats.org/officeDocument/2006/relationships/hyperlink" Target="https://learn.microsoft.com/en-us/entra/identity/users/groups-write-back-portal" TargetMode="External"/><Relationship Id="rId1" Type="http://schemas.openxmlformats.org/officeDocument/2006/relationships/slideLayout" Target="../slideLayouts/slideLayout11.xml"/><Relationship Id="rId6" Type="http://schemas.openxmlformats.org/officeDocument/2006/relationships/hyperlink" Target="https://learn.microsoft.com/en-us/entra/id-governance/privileged-identity-management/groups-discover-groups" TargetMode="External"/><Relationship Id="rId5" Type="http://schemas.openxmlformats.org/officeDocument/2006/relationships/hyperlink" Target="https://learn.microsoft.com/en-us/entra/identity/users/groups-self-service-management" TargetMode="External"/><Relationship Id="rId4" Type="http://schemas.openxmlformats.org/officeDocument/2006/relationships/hyperlink" Target="https://learn.microsoft.com/en-us/entra/id-governance/create-access-review" TargetMode="External"/></Relationships>
</file>

<file path=ppt/slides/_rels/slide3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hyperlink" Target="https://pathlock.com/applications/microsoft-entra-id-governance/" TargetMode="External"/><Relationship Id="rId2" Type="http://schemas.openxmlformats.org/officeDocument/2006/relationships/notesSlide" Target="../notesSlides/notesSlide31.xml"/><Relationship Id="rId1" Type="http://schemas.openxmlformats.org/officeDocument/2006/relationships/slideLayout" Target="../slideLayouts/slideLayout11.xml"/><Relationship Id="rId4" Type="http://schemas.openxmlformats.org/officeDocument/2006/relationships/image" Target="../media/image47.png"/></Relationships>
</file>

<file path=ppt/slides/_rels/slide4.xml.rels><?xml version="1.0" encoding="UTF-8" standalone="yes"?>
<Relationships xmlns="http://schemas.openxmlformats.org/package/2006/relationships"><Relationship Id="rId3" Type="http://schemas.microsoft.com/office/2018/10/relationships/comments" Target="../comments/modernComment_7FFFFF43_AD1B9A67.xml"/><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hyperlink" Target="https://learn.microsoft.com/en-us/entra/id-governance/entitlement-management-reports" TargetMode="External"/><Relationship Id="rId2" Type="http://schemas.openxmlformats.org/officeDocument/2006/relationships/notesSlide" Target="../notesSlides/notesSlide32.xml"/><Relationship Id="rId1" Type="http://schemas.openxmlformats.org/officeDocument/2006/relationships/slideLayout" Target="../slideLayouts/slideLayout11.xml"/><Relationship Id="rId6" Type="http://schemas.openxmlformats.org/officeDocument/2006/relationships/hyperlink" Target="https://learn.microsoft.com/en-us/entra/identity/monitoring-health/howto-manage-inactive-user-accounts" TargetMode="External"/><Relationship Id="rId5" Type="http://schemas.openxmlformats.org/officeDocument/2006/relationships/hyperlink" Target="https://learn.microsoft.com/en-us/entra/architecture/security-operations-user-accounts" TargetMode="External"/><Relationship Id="rId4" Type="http://schemas.openxmlformats.org/officeDocument/2006/relationships/hyperlink" Target="https://learn.microsoft.com/en-us/entra/identity/monitoring-health/concept-usage-insights-report?tabs=microsoft-entra-admin-center"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learn.microsoft.com/en-us/entra/identity/users/users-bulk-download" TargetMode="External"/><Relationship Id="rId2" Type="http://schemas.openxmlformats.org/officeDocument/2006/relationships/notesSlide" Target="../notesSlides/notesSlide33.xml"/><Relationship Id="rId1" Type="http://schemas.openxmlformats.org/officeDocument/2006/relationships/slideLayout" Target="../slideLayouts/slideLayout11.xml"/><Relationship Id="rId6" Type="http://schemas.openxmlformats.org/officeDocument/2006/relationships/hyperlink" Target="https://learn.microsoft.com/en-us/entra/id-governance/custom-entitlement-report-with-adx-and-entra-id" TargetMode="External"/><Relationship Id="rId5" Type="http://schemas.openxmlformats.org/officeDocument/2006/relationships/hyperlink" Target="https://learn.microsoft.com/en-us/entra/identity/monitoring-health/howto-analyze-provisioning-logs" TargetMode="External"/><Relationship Id="rId4" Type="http://schemas.openxmlformats.org/officeDocument/2006/relationships/hyperlink" Target="https://learn.microsoft.com/en-us/entra/identity/monitoring-health/howto-download-logs"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learn.microsoft.com/en-us/entra/id-governance/entitlement-management-logs-and-reporting" TargetMode="External"/><Relationship Id="rId2" Type="http://schemas.openxmlformats.org/officeDocument/2006/relationships/notesSlide" Target="../notesSlides/notesSlide34.xml"/><Relationship Id="rId1" Type="http://schemas.openxmlformats.org/officeDocument/2006/relationships/slideLayout" Target="../slideLayouts/slideLayout11.xml"/><Relationship Id="rId4" Type="http://schemas.openxmlformats.org/officeDocument/2006/relationships/image" Target="../media/image48.png"/></Relationships>
</file>

<file path=ppt/slides/_rels/slide44.xml.rels><?xml version="1.0" encoding="UTF-8" standalone="yes"?>
<Relationships xmlns="http://schemas.openxmlformats.org/package/2006/relationships"><Relationship Id="rId3" Type="http://schemas.openxmlformats.org/officeDocument/2006/relationships/hyperlink" Target="https://help.sap.com/docs/SAP_IDENTITY_MANAGEMENT/d376345fb4e94928a70036ddf91d690b/5674c5a6cf30402390df5abbfded5195.html" TargetMode="External"/><Relationship Id="rId2" Type="http://schemas.openxmlformats.org/officeDocument/2006/relationships/notesSlide" Target="../notesSlides/notesSlide35.xml"/><Relationship Id="rId1" Type="http://schemas.openxmlformats.org/officeDocument/2006/relationships/slideLayout" Target="../slideLayouts/slideLayout11.xml"/><Relationship Id="rId4" Type="http://schemas.openxmlformats.org/officeDocument/2006/relationships/hyperlink" Target="https://learn.microsoft.com/en-us/entra/identity/multi-tenant-organizations/overview"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learn.microsoft.com/en-us/entra/external-id/what-is-b2b" TargetMode="External"/><Relationship Id="rId2" Type="http://schemas.openxmlformats.org/officeDocument/2006/relationships/notesSlide" Target="../notesSlides/notesSlide36.xml"/><Relationship Id="rId1" Type="http://schemas.openxmlformats.org/officeDocument/2006/relationships/slideLayout" Target="../slideLayouts/slideLayout11.xml"/><Relationship Id="rId4" Type="http://schemas.openxmlformats.org/officeDocument/2006/relationships/image" Target="../media/image49.png"/></Relationships>
</file>

<file path=ppt/slides/_rels/slide46.xml.rels><?xml version="1.0" encoding="UTF-8" standalone="yes"?>
<Relationships xmlns="http://schemas.openxmlformats.org/package/2006/relationships"><Relationship Id="rId3" Type="http://schemas.openxmlformats.org/officeDocument/2006/relationships/hyperlink" Target="https://learn.microsoft.com/en-us/entra/id-governance/entitlement-management-external-users" TargetMode="External"/><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3" Type="http://schemas.openxmlformats.org/officeDocument/2006/relationships/hyperlink" Target="https://learn.microsoft.com/en-us/graph/overview" TargetMode="External"/><Relationship Id="rId2" Type="http://schemas.openxmlformats.org/officeDocument/2006/relationships/notesSlide" Target="../notesSlides/notesSlide40.xml"/><Relationship Id="rId1" Type="http://schemas.openxmlformats.org/officeDocument/2006/relationships/slideLayout" Target="../slideLayouts/slideLayout11.xml"/><Relationship Id="rId6" Type="http://schemas.openxmlformats.org/officeDocument/2006/relationships/hyperlink" Target="https://learn.microsoft.com/en-us/entra/id-governance/services-and-integration-partners" TargetMode="External"/><Relationship Id="rId5" Type="http://schemas.openxmlformats.org/officeDocument/2006/relationships/hyperlink" Target="https://learn.microsoft.com/en-us/entra/id-governance/lifecycle-workflow-extensibility" TargetMode="External"/><Relationship Id="rId4" Type="http://schemas.openxmlformats.org/officeDocument/2006/relationships/hyperlink" Target="https://learn.microsoft.com/en-us/entra/id-governance/entitlement-management-logic-apps-integration" TargetMode="External"/></Relationships>
</file>

<file path=ppt/slides/_rels/slide5.xml.rels><?xml version="1.0" encoding="UTF-8" standalone="yes"?>
<Relationships xmlns="http://schemas.openxmlformats.org/package/2006/relationships"><Relationship Id="rId3" Type="http://schemas.microsoft.com/office/2018/10/relationships/comments" Target="../comments/modernComment_7FFFFF44_845D3B44.xml"/><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3" Type="http://schemas.microsoft.com/office/2018/10/relationships/comments" Target="../comments/modernComment_7FFFFF70_4B16195B.xml"/><Relationship Id="rId2" Type="http://schemas.openxmlformats.org/officeDocument/2006/relationships/notesSlide" Target="../notesSlides/notesSlide41.xml"/><Relationship Id="rId1" Type="http://schemas.openxmlformats.org/officeDocument/2006/relationships/slideLayout" Target="../slideLayouts/slideLayout11.xml"/><Relationship Id="rId4" Type="http://schemas.openxmlformats.org/officeDocument/2006/relationships/hyperlink" Target="https://www.microsoft.com/en-us/security/business/identity-access/microsoft-entra-id-governance?msockid=041efdcf359a68ff3c38ef58348e69be" TargetMode="External"/></Relationships>
</file>

<file path=ppt/slides/_rels/slide51.xml.rels><?xml version="1.0" encoding="UTF-8" standalone="yes"?>
<Relationships xmlns="http://schemas.openxmlformats.org/package/2006/relationships"><Relationship Id="rId8" Type="http://schemas.openxmlformats.org/officeDocument/2006/relationships/hyperlink" Target="https://aka.ms/EntraTrialsPage" TargetMode="External"/><Relationship Id="rId3" Type="http://schemas.openxmlformats.org/officeDocument/2006/relationships/image" Target="../media/image50.jpeg"/><Relationship Id="rId7" Type="http://schemas.openxmlformats.org/officeDocument/2006/relationships/hyperlink" Target="https://aka.ms/Entra/IDGovDocs" TargetMode="External"/><Relationship Id="rId2" Type="http://schemas.openxmlformats.org/officeDocument/2006/relationships/notesSlide" Target="../notesSlides/notesSlide42.xml"/><Relationship Id="rId1" Type="http://schemas.openxmlformats.org/officeDocument/2006/relationships/slideLayout" Target="../slideLayouts/slideLayout21.xml"/><Relationship Id="rId6" Type="http://schemas.openxmlformats.org/officeDocument/2006/relationships/hyperlink" Target="https://aka.ms/EntraIDGovGuides" TargetMode="External"/><Relationship Id="rId5" Type="http://schemas.openxmlformats.org/officeDocument/2006/relationships/hyperlink" Target="https://aka.ms/IDGovMechanics" TargetMode="External"/><Relationship Id="rId10" Type="http://schemas.openxmlformats.org/officeDocument/2006/relationships/hyperlink" Target="https://learn.microsoft.com/en-us/entra/identity/app-provisioning/plan-sap-user-source-and-target#determine-the-sequence-of-application-onboarding-and-how-applications-integrate-with-microsoft-entra" TargetMode="External"/><Relationship Id="rId4" Type="http://schemas.openxmlformats.org/officeDocument/2006/relationships/hyperlink" Target="https://aka.ms/entra/identitygovernance" TargetMode="External"/><Relationship Id="rId9" Type="http://schemas.openxmlformats.org/officeDocument/2006/relationships/hyperlink" Target="https://aka.ms/MigrateFromSAPIDM"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6.xml.rels><?xml version="1.0" encoding="UTF-8" standalone="yes"?>
<Relationships xmlns="http://schemas.openxmlformats.org/package/2006/relationships"><Relationship Id="rId3" Type="http://schemas.microsoft.com/office/2018/10/relationships/comments" Target="../comments/modernComment_7FFFFF71_D04AB755.xml"/><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microsoft.com/office/2018/10/relationships/comments" Target="../comments/modernComment_7FFFFF4C_BAE77250.xml"/><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A428A-3226-6F18-BD55-F74E6262743A}"/>
              </a:ext>
            </a:extLst>
          </p:cNvPr>
          <p:cNvSpPr>
            <a:spLocks noGrp="1"/>
          </p:cNvSpPr>
          <p:nvPr>
            <p:ph type="title"/>
          </p:nvPr>
        </p:nvSpPr>
        <p:spPr>
          <a:xfrm>
            <a:off x="584200" y="2425780"/>
            <a:ext cx="6495574" cy="1107996"/>
          </a:xfrm>
        </p:spPr>
        <p:txBody>
          <a:bodyPr/>
          <a:lstStyle/>
          <a:p>
            <a:r>
              <a:rPr lang="en-US"/>
              <a:t>Migrate SAP IDM to Microsoft Entra</a:t>
            </a:r>
          </a:p>
        </p:txBody>
      </p:sp>
      <p:sp>
        <p:nvSpPr>
          <p:cNvPr id="3" name="Text Placeholder 2">
            <a:extLst>
              <a:ext uri="{FF2B5EF4-FFF2-40B4-BE49-F238E27FC236}">
                <a16:creationId xmlns:a16="http://schemas.microsoft.com/office/drawing/2014/main" id="{15B3FE49-338E-906D-DD1C-796FA0E8A4AE}"/>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2369045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6950BFC3-D8DA-4A85-94F7-54DA5524770B}">
      <p188:commentRel xmlns:p188="http://schemas.microsoft.com/office/powerpoint/2018/8/main" r:id="rId2"/>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4D0E-FF59-F94D-1A12-D2A018D6D2A3}"/>
              </a:ext>
            </a:extLst>
          </p:cNvPr>
          <p:cNvSpPr>
            <a:spLocks noGrp="1"/>
          </p:cNvSpPr>
          <p:nvPr>
            <p:ph type="title"/>
          </p:nvPr>
        </p:nvSpPr>
        <p:spPr>
          <a:xfrm>
            <a:off x="588263" y="457200"/>
            <a:ext cx="11018520" cy="984885"/>
          </a:xfrm>
        </p:spPr>
        <p:txBody>
          <a:bodyPr/>
          <a:lstStyle/>
          <a:p>
            <a:pPr algn="l"/>
            <a:r>
              <a:rPr lang="en-US" sz="3200" b="1" i="0">
                <a:solidFill>
                  <a:srgbClr val="161616"/>
                </a:solidFill>
                <a:effectLst/>
                <a:highlight>
                  <a:srgbClr val="FFFFFF"/>
                </a:highlight>
                <a:latin typeface="Segoe UI" panose="020B0502040204020203" pitchFamily="34" charset="0"/>
              </a:rPr>
              <a:t>Define the organization's policy with user prerequisites and other constraints for access to an application</a:t>
            </a:r>
          </a:p>
        </p:txBody>
      </p:sp>
      <p:sp>
        <p:nvSpPr>
          <p:cNvPr id="3" name="Content Placeholder 2">
            <a:extLst>
              <a:ext uri="{FF2B5EF4-FFF2-40B4-BE49-F238E27FC236}">
                <a16:creationId xmlns:a16="http://schemas.microsoft.com/office/drawing/2014/main" id="{986D80D8-3766-28FE-75D9-D64E799427A7}"/>
              </a:ext>
            </a:extLst>
          </p:cNvPr>
          <p:cNvSpPr>
            <a:spLocks noGrp="1"/>
          </p:cNvSpPr>
          <p:nvPr>
            <p:ph sz="quarter" idx="10"/>
          </p:nvPr>
        </p:nvSpPr>
        <p:spPr>
          <a:xfrm>
            <a:off x="588263" y="1687354"/>
            <a:ext cx="11018838" cy="2930033"/>
          </a:xfrm>
        </p:spPr>
        <p:txBody>
          <a:bodyPr/>
          <a:lstStyle/>
          <a:p>
            <a:pPr marL="514350" indent="-514350">
              <a:buFont typeface="+mj-lt"/>
              <a:buAutoNum type="arabicPeriod" startAt="4"/>
            </a:pPr>
            <a:r>
              <a:rPr lang="en-US" i="0">
                <a:solidFill>
                  <a:srgbClr val="161616"/>
                </a:solidFill>
                <a:effectLst/>
                <a:highlight>
                  <a:srgbClr val="FFFFFF"/>
                </a:highlight>
                <a:latin typeface="Segoe UI" panose="020B0502040204020203" pitchFamily="34" charset="0"/>
              </a:rPr>
              <a:t>Inquire if there are constraints based on separation of duties</a:t>
            </a:r>
          </a:p>
          <a:p>
            <a:pPr marL="0" indent="0">
              <a:buNone/>
            </a:pPr>
            <a:endParaRPr lang="en-US" i="0">
              <a:solidFill>
                <a:srgbClr val="161616"/>
              </a:solidFill>
              <a:effectLst/>
              <a:highlight>
                <a:srgbClr val="FFFFFF"/>
              </a:highlight>
              <a:latin typeface="Segoe UI" panose="020B0502040204020203" pitchFamily="34" charset="0"/>
            </a:endParaRPr>
          </a:p>
          <a:p>
            <a:pPr marL="514350" indent="-514350">
              <a:buFont typeface="+mj-lt"/>
              <a:buAutoNum type="arabicPeriod" startAt="4"/>
            </a:pPr>
            <a:r>
              <a:rPr lang="en-US" i="0">
                <a:solidFill>
                  <a:srgbClr val="161616"/>
                </a:solidFill>
                <a:effectLst/>
                <a:highlight>
                  <a:srgbClr val="FFFFFF"/>
                </a:highlight>
                <a:latin typeface="Segoe UI" panose="020B0502040204020203" pitchFamily="34" charset="0"/>
              </a:rPr>
              <a:t>Select the appropriate conditional access policy for access to each application</a:t>
            </a:r>
          </a:p>
          <a:p>
            <a:pPr marL="514350" indent="-514350">
              <a:buFont typeface="+mj-lt"/>
              <a:buAutoNum type="arabicPeriod" startAt="4"/>
            </a:pPr>
            <a:endParaRPr lang="en-US" i="0">
              <a:solidFill>
                <a:srgbClr val="161616"/>
              </a:solidFill>
              <a:effectLst/>
              <a:highlight>
                <a:srgbClr val="FFFFFF"/>
              </a:highlight>
              <a:latin typeface="Segoe UI" panose="020B0502040204020203" pitchFamily="34" charset="0"/>
            </a:endParaRPr>
          </a:p>
          <a:p>
            <a:pPr marL="514350" indent="-514350">
              <a:buFont typeface="+mj-lt"/>
              <a:buAutoNum type="arabicPeriod" startAt="4"/>
            </a:pPr>
            <a:r>
              <a:rPr lang="en-US" i="0">
                <a:solidFill>
                  <a:srgbClr val="161616"/>
                </a:solidFill>
                <a:effectLst/>
                <a:highlight>
                  <a:srgbClr val="FFFFFF"/>
                </a:highlight>
                <a:latin typeface="Segoe UI" panose="020B0502040204020203" pitchFamily="34" charset="0"/>
              </a:rPr>
              <a:t>Decide how exceptions to your criteria should be handled</a:t>
            </a:r>
          </a:p>
        </p:txBody>
      </p:sp>
    </p:spTree>
    <p:extLst>
      <p:ext uri="{BB962C8B-B14F-4D97-AF65-F5344CB8AC3E}">
        <p14:creationId xmlns:p14="http://schemas.microsoft.com/office/powerpoint/2010/main" val="245804362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4D0E-FF59-F94D-1A12-D2A018D6D2A3}"/>
              </a:ext>
            </a:extLst>
          </p:cNvPr>
          <p:cNvSpPr>
            <a:spLocks noGrp="1"/>
          </p:cNvSpPr>
          <p:nvPr>
            <p:ph type="title"/>
          </p:nvPr>
        </p:nvSpPr>
        <p:spPr/>
        <p:txBody>
          <a:bodyPr/>
          <a:lstStyle/>
          <a:p>
            <a:r>
              <a:rPr lang="en-US"/>
              <a:t>Decide on Provisioning and Authentication topology</a:t>
            </a:r>
          </a:p>
        </p:txBody>
      </p:sp>
      <p:sp>
        <p:nvSpPr>
          <p:cNvPr id="3" name="Content Placeholder 2">
            <a:extLst>
              <a:ext uri="{FF2B5EF4-FFF2-40B4-BE49-F238E27FC236}">
                <a16:creationId xmlns:a16="http://schemas.microsoft.com/office/drawing/2014/main" id="{986D80D8-3766-28FE-75D9-D64E799427A7}"/>
              </a:ext>
            </a:extLst>
          </p:cNvPr>
          <p:cNvSpPr>
            <a:spLocks noGrp="1"/>
          </p:cNvSpPr>
          <p:nvPr>
            <p:ph sz="quarter" idx="10"/>
          </p:nvPr>
        </p:nvSpPr>
        <p:spPr>
          <a:xfrm>
            <a:off x="584200" y="1435100"/>
            <a:ext cx="11018838" cy="7325082"/>
          </a:xfrm>
        </p:spPr>
        <p:txBody>
          <a:bodyPr/>
          <a:lstStyle/>
          <a:p>
            <a:pPr marL="514350" indent="-514350">
              <a:buFont typeface="+mj-lt"/>
              <a:buAutoNum type="arabicPeriod"/>
            </a:pPr>
            <a:r>
              <a:rPr lang="en-US"/>
              <a:t>Select the authoritative sources for each identity and their attributes</a:t>
            </a:r>
          </a:p>
          <a:p>
            <a:pPr marL="514350" indent="-514350">
              <a:buFont typeface="+mj-lt"/>
              <a:buAutoNum type="arabicPeriod"/>
            </a:pPr>
            <a:endParaRPr lang="en-US"/>
          </a:p>
          <a:p>
            <a:pPr marL="514350" indent="-514350">
              <a:buFont typeface="+mj-lt"/>
              <a:buAutoNum type="arabicPeriod"/>
            </a:pPr>
            <a:r>
              <a:rPr lang="en-US" i="0">
                <a:solidFill>
                  <a:srgbClr val="161616"/>
                </a:solidFill>
                <a:effectLst/>
                <a:highlight>
                  <a:srgbClr val="FFFFFF"/>
                </a:highlight>
                <a:latin typeface="Segoe UI" panose="020B0502040204020203" pitchFamily="34" charset="0"/>
              </a:rPr>
              <a:t>Decide if users exist or need to be provisioned into Windows Server AD in addition to Microsoft Entra ID.</a:t>
            </a:r>
          </a:p>
          <a:p>
            <a:pPr marL="514350" indent="-514350">
              <a:buFont typeface="+mj-lt"/>
              <a:buAutoNum type="arabicPeriod"/>
            </a:pPr>
            <a:endParaRPr lang="en-US" i="0">
              <a:solidFill>
                <a:srgbClr val="161616"/>
              </a:solidFill>
              <a:effectLst/>
              <a:highlight>
                <a:srgbClr val="FFFFFF"/>
              </a:highlight>
              <a:latin typeface="Segoe UI" panose="020B0502040204020203" pitchFamily="34" charset="0"/>
            </a:endParaRPr>
          </a:p>
          <a:p>
            <a:pPr marL="514350" indent="-514350">
              <a:buFont typeface="+mj-lt"/>
              <a:buAutoNum type="arabicPeriod"/>
            </a:pPr>
            <a:r>
              <a:rPr lang="en-US" i="0">
                <a:solidFill>
                  <a:srgbClr val="161616"/>
                </a:solidFill>
                <a:effectLst/>
                <a:highlight>
                  <a:srgbClr val="FFFFFF"/>
                </a:highlight>
                <a:latin typeface="Segoe UI" panose="020B0502040204020203" pitchFamily="34" charset="0"/>
              </a:rPr>
              <a:t>Decide if you want to use Microsoft Entra ID to provision to SAP Cloud Identity Services or use SAP Cloud Identity Services to read from Microsoft Entra ID.</a:t>
            </a:r>
          </a:p>
          <a:p>
            <a:pPr marL="514350" indent="-514350">
              <a:buFont typeface="+mj-lt"/>
              <a:buAutoNum type="arabicPeriod"/>
            </a:pPr>
            <a:endParaRPr lang="en-US" i="0">
              <a:solidFill>
                <a:srgbClr val="161616"/>
              </a:solidFill>
              <a:effectLst/>
              <a:highlight>
                <a:srgbClr val="FFFFFF"/>
              </a:highlight>
              <a:latin typeface="Segoe UI" panose="020B0502040204020203" pitchFamily="34" charset="0"/>
            </a:endParaRPr>
          </a:p>
          <a:p>
            <a:pPr marL="514350" indent="-514350">
              <a:buFont typeface="+mj-lt"/>
              <a:buAutoNum type="arabicPeriod"/>
            </a:pPr>
            <a:r>
              <a:rPr lang="en-US" i="0">
                <a:solidFill>
                  <a:srgbClr val="161616"/>
                </a:solidFill>
                <a:effectLst/>
                <a:highlight>
                  <a:srgbClr val="FFFFFF"/>
                </a:highlight>
                <a:latin typeface="Segoe UI" panose="020B0502040204020203" pitchFamily="34" charset="0"/>
              </a:rPr>
              <a:t>Decide if you need to provision users into SAP ECC. </a:t>
            </a:r>
            <a:endParaRPr lang="en-US"/>
          </a:p>
          <a:p>
            <a:pPr marL="514350" indent="-514350">
              <a:buFont typeface="+mj-lt"/>
              <a:buAutoNum type="arabicPeriod"/>
            </a:pPr>
            <a:endParaRPr lang="en-US"/>
          </a:p>
          <a:p>
            <a:pPr marL="514350" indent="-514350">
              <a:buFont typeface="+mj-lt"/>
              <a:buAutoNum type="arabicPeriod"/>
            </a:pPr>
            <a:endParaRPr lang="en-US"/>
          </a:p>
          <a:p>
            <a:pPr marL="514350" indent="-514350">
              <a:buFont typeface="+mj-lt"/>
              <a:buAutoNum type="arabicPeriod"/>
            </a:pPr>
            <a:endParaRPr lang="en-US"/>
          </a:p>
          <a:p>
            <a:pPr marL="0" indent="0">
              <a:buNone/>
            </a:pPr>
            <a:endParaRPr lang="en-US"/>
          </a:p>
        </p:txBody>
      </p:sp>
    </p:spTree>
    <p:extLst>
      <p:ext uri="{BB962C8B-B14F-4D97-AF65-F5344CB8AC3E}">
        <p14:creationId xmlns:p14="http://schemas.microsoft.com/office/powerpoint/2010/main" val="288858924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4D0E-FF59-F94D-1A12-D2A018D6D2A3}"/>
              </a:ext>
            </a:extLst>
          </p:cNvPr>
          <p:cNvSpPr>
            <a:spLocks noGrp="1"/>
          </p:cNvSpPr>
          <p:nvPr>
            <p:ph type="title"/>
          </p:nvPr>
        </p:nvSpPr>
        <p:spPr/>
        <p:txBody>
          <a:bodyPr/>
          <a:lstStyle/>
          <a:p>
            <a:r>
              <a:rPr lang="en-US"/>
              <a:t>Ensure that prerequisites are met</a:t>
            </a:r>
          </a:p>
        </p:txBody>
      </p:sp>
      <p:sp>
        <p:nvSpPr>
          <p:cNvPr id="3" name="Content Placeholder 2">
            <a:extLst>
              <a:ext uri="{FF2B5EF4-FFF2-40B4-BE49-F238E27FC236}">
                <a16:creationId xmlns:a16="http://schemas.microsoft.com/office/drawing/2014/main" id="{986D80D8-3766-28FE-75D9-D64E799427A7}"/>
              </a:ext>
            </a:extLst>
          </p:cNvPr>
          <p:cNvSpPr>
            <a:spLocks noGrp="1"/>
          </p:cNvSpPr>
          <p:nvPr>
            <p:ph sz="quarter" idx="10"/>
          </p:nvPr>
        </p:nvSpPr>
        <p:spPr>
          <a:xfrm>
            <a:off x="584200" y="1435100"/>
            <a:ext cx="11018838" cy="5441490"/>
          </a:xfrm>
        </p:spPr>
        <p:txBody>
          <a:bodyPr vert="horz" wrap="square" lIns="0" tIns="0" rIns="0" bIns="0" rtlCol="0" anchor="t">
            <a:spAutoFit/>
          </a:bodyPr>
          <a:lstStyle/>
          <a:p>
            <a:pPr marL="514350" indent="-514350">
              <a:buFont typeface="+mj-lt"/>
              <a:buAutoNum type="arabicPeriod"/>
            </a:pPr>
            <a:r>
              <a:rPr lang="en-US" i="0">
                <a:solidFill>
                  <a:srgbClr val="161616"/>
                </a:solidFill>
                <a:effectLst/>
                <a:highlight>
                  <a:srgbClr val="FFFFFF"/>
                </a:highlight>
                <a:latin typeface="Segoe UI"/>
                <a:cs typeface="Segoe UI"/>
              </a:rPr>
              <a:t>Ensure that your Microsoft Entra ID is ready for the </a:t>
            </a:r>
            <a:r>
              <a:rPr lang="en-US" i="0">
                <a:solidFill>
                  <a:srgbClr val="161616"/>
                </a:solidFill>
                <a:effectLst/>
                <a:highlight>
                  <a:srgbClr val="FFFFFF"/>
                </a:highlight>
                <a:latin typeface="Segoe UI"/>
                <a:cs typeface="Segoe UI"/>
                <a:hlinkClick r:id="rId4"/>
              </a:rPr>
              <a:t>compliance requirements</a:t>
            </a:r>
            <a:endParaRPr lang="en-US" i="0">
              <a:solidFill>
                <a:srgbClr val="161616"/>
              </a:solidFill>
              <a:effectLst/>
              <a:highlight>
                <a:srgbClr val="FFFFFF"/>
              </a:highlight>
              <a:latin typeface="Segoe UI"/>
              <a:cs typeface="Segoe UI"/>
            </a:endParaRPr>
          </a:p>
          <a:p>
            <a:pPr marL="742950" lvl="1" indent="-514350">
              <a:buFont typeface="+mj-lt"/>
              <a:buAutoNum type="arabicPeriod"/>
            </a:pPr>
            <a:r>
              <a:rPr lang="en-US" b="0" i="0">
                <a:solidFill>
                  <a:srgbClr val="161616"/>
                </a:solidFill>
                <a:effectLst/>
                <a:highlight>
                  <a:srgbClr val="FFFFFF"/>
                </a:highlight>
                <a:latin typeface="Segoe UI" panose="020B0502040204020203" pitchFamily="34" charset="0"/>
              </a:rPr>
              <a:t>Compliance is a shared responsibility for Microsoft, cloud service providers (CSPs), and organizations</a:t>
            </a:r>
          </a:p>
          <a:p>
            <a:pPr marL="742950" lvl="1" indent="-514350">
              <a:buFont typeface="+mj-lt"/>
              <a:buAutoNum type="arabicPeriod"/>
            </a:pPr>
            <a:r>
              <a:rPr lang="en-US">
                <a:solidFill>
                  <a:srgbClr val="161616"/>
                </a:solidFill>
                <a:highlight>
                  <a:srgbClr val="FFFFFF"/>
                </a:highlight>
                <a:latin typeface="Segoe UI" panose="020B0502040204020203" pitchFamily="34" charset="0"/>
              </a:rPr>
              <a:t>Use </a:t>
            </a:r>
            <a:r>
              <a:rPr lang="en-US">
                <a:solidFill>
                  <a:srgbClr val="161616"/>
                </a:solidFill>
                <a:highlight>
                  <a:srgbClr val="FFFFFF"/>
                </a:highlight>
                <a:latin typeface="Segoe UI" panose="020B0502040204020203" pitchFamily="34" charset="0"/>
                <a:hlinkClick r:id="rId5"/>
              </a:rPr>
              <a:t>Identity Secure Score </a:t>
            </a:r>
            <a:r>
              <a:rPr lang="en-US">
                <a:solidFill>
                  <a:srgbClr val="161616"/>
                </a:solidFill>
                <a:highlight>
                  <a:srgbClr val="FFFFFF"/>
                </a:highlight>
                <a:latin typeface="Segoe UI" panose="020B0502040204020203" pitchFamily="34" charset="0"/>
              </a:rPr>
              <a:t>to start and implement security best practices</a:t>
            </a:r>
            <a:endParaRPr lang="en-US" b="0" i="0">
              <a:solidFill>
                <a:srgbClr val="161616"/>
              </a:solidFill>
              <a:effectLst/>
              <a:highlight>
                <a:srgbClr val="FFFFFF"/>
              </a:highlight>
              <a:latin typeface="Segoe UI" panose="020B0502040204020203" pitchFamily="34" charset="0"/>
            </a:endParaRPr>
          </a:p>
          <a:p>
            <a:pPr marL="514350" indent="-514350">
              <a:buFont typeface="+mj-lt"/>
              <a:buAutoNum type="arabicPeriod"/>
            </a:pPr>
            <a:endParaRPr lang="en-US">
              <a:solidFill>
                <a:srgbClr val="161616"/>
              </a:solidFill>
              <a:highlight>
                <a:srgbClr val="FFFFFF"/>
              </a:highlight>
              <a:latin typeface="Segoe UI"/>
              <a:cs typeface="Segoe UI"/>
            </a:endParaRPr>
          </a:p>
          <a:p>
            <a:pPr marL="514350" indent="-514350">
              <a:buFont typeface="+mj-lt"/>
              <a:buAutoNum type="arabicPeriod"/>
            </a:pPr>
            <a:r>
              <a:rPr lang="en-US">
                <a:solidFill>
                  <a:srgbClr val="161616"/>
                </a:solidFill>
                <a:highlight>
                  <a:srgbClr val="FFFFFF"/>
                </a:highlight>
                <a:latin typeface="Segoe UI"/>
                <a:cs typeface="Segoe UI"/>
              </a:rPr>
              <a:t>Ensure that your Microsoft Entra ID tenant is properly licensed</a:t>
            </a:r>
            <a:r>
              <a:rPr lang="en-US" b="1">
                <a:solidFill>
                  <a:srgbClr val="161616"/>
                </a:solidFill>
                <a:highlight>
                  <a:srgbClr val="FFFFFF"/>
                </a:highlight>
                <a:latin typeface="Segoe UI"/>
                <a:cs typeface="Segoe UI"/>
              </a:rPr>
              <a:t>*</a:t>
            </a:r>
          </a:p>
          <a:p>
            <a:pPr marL="514350" indent="-514350">
              <a:buFont typeface="+mj-lt"/>
              <a:buAutoNum type="arabicPeriod"/>
            </a:pPr>
            <a:endParaRPr lang="en-US">
              <a:solidFill>
                <a:srgbClr val="161616"/>
              </a:solidFill>
              <a:highlight>
                <a:srgbClr val="FFFFFF"/>
              </a:highlight>
              <a:latin typeface="Segoe UI" panose="020B0502040204020203" pitchFamily="34" charset="0"/>
            </a:endParaRPr>
          </a:p>
          <a:p>
            <a:pPr marL="514350" indent="-514350">
              <a:buFont typeface="+mj-lt"/>
              <a:buAutoNum type="arabicPeriod"/>
            </a:pPr>
            <a:r>
              <a:rPr lang="en-US">
                <a:solidFill>
                  <a:srgbClr val="161616"/>
                </a:solidFill>
                <a:highlight>
                  <a:srgbClr val="FFFFFF"/>
                </a:highlight>
                <a:latin typeface="Segoe UI" panose="020B0502040204020203" pitchFamily="34" charset="0"/>
              </a:rPr>
              <a:t>Check that Microsoft Entra ID is already sending Audit Logs to Azure Monitor or SIEM solution as needed</a:t>
            </a:r>
            <a:r>
              <a:rPr lang="en-US" b="1">
                <a:solidFill>
                  <a:srgbClr val="161616"/>
                </a:solidFill>
                <a:highlight>
                  <a:srgbClr val="FFFFFF"/>
                </a:highlight>
                <a:latin typeface="Segoe UI" panose="020B0502040204020203" pitchFamily="34" charset="0"/>
              </a:rPr>
              <a:t>*</a:t>
            </a:r>
          </a:p>
          <a:p>
            <a:pPr marL="0" indent="0">
              <a:buNone/>
            </a:pPr>
            <a:endParaRPr lang="en-US" b="1">
              <a:solidFill>
                <a:srgbClr val="161616"/>
              </a:solidFill>
              <a:highlight>
                <a:srgbClr val="FFFFFF"/>
              </a:highlight>
              <a:latin typeface="Segoe UI" panose="020B0502040204020203" pitchFamily="34" charset="0"/>
            </a:endParaRPr>
          </a:p>
          <a:p>
            <a:pPr marL="0" indent="0">
              <a:buNone/>
            </a:pPr>
            <a:r>
              <a:rPr lang="en-US" b="1">
                <a:solidFill>
                  <a:srgbClr val="161616"/>
                </a:solidFill>
                <a:highlight>
                  <a:srgbClr val="FFFFFF"/>
                </a:highlight>
                <a:latin typeface="Segoe UI" panose="020B0502040204020203" pitchFamily="34" charset="0"/>
              </a:rPr>
              <a:t>*</a:t>
            </a:r>
            <a:r>
              <a:rPr lang="en-US">
                <a:solidFill>
                  <a:srgbClr val="161616"/>
                </a:solidFill>
                <a:highlight>
                  <a:srgbClr val="FFFFFF"/>
                </a:highlight>
                <a:latin typeface="Segoe UI" panose="020B0502040204020203" pitchFamily="34" charset="0"/>
              </a:rPr>
              <a:t> Covered later in this doc</a:t>
            </a:r>
          </a:p>
        </p:txBody>
      </p:sp>
    </p:spTree>
    <p:extLst>
      <p:ext uri="{BB962C8B-B14F-4D97-AF65-F5344CB8AC3E}">
        <p14:creationId xmlns:p14="http://schemas.microsoft.com/office/powerpoint/2010/main" val="2872891643"/>
      </p:ext>
    </p:extLst>
  </p:cSld>
  <p:clrMapOvr>
    <a:masterClrMapping/>
  </p:clrMapOvr>
  <p:transition>
    <p:fade/>
  </p:transition>
  <p:extLst>
    <p:ext uri="{6950BFC3-D8DA-4A85-94F7-54DA5524770B}">
      <p188:commentRel xmlns:p188="http://schemas.microsoft.com/office/powerpoint/2018/8/main" r:id="rId3"/>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4D0E-FF59-F94D-1A12-D2A018D6D2A3}"/>
              </a:ext>
            </a:extLst>
          </p:cNvPr>
          <p:cNvSpPr>
            <a:spLocks noGrp="1"/>
          </p:cNvSpPr>
          <p:nvPr>
            <p:ph type="title"/>
          </p:nvPr>
        </p:nvSpPr>
        <p:spPr/>
        <p:txBody>
          <a:bodyPr/>
          <a:lstStyle/>
          <a:p>
            <a:r>
              <a:rPr lang="pt-BR" err="1"/>
              <a:t>Ensure</a:t>
            </a:r>
            <a:r>
              <a:rPr lang="pt-BR"/>
              <a:t> </a:t>
            </a:r>
            <a:r>
              <a:rPr lang="pt-BR" err="1"/>
              <a:t>that</a:t>
            </a:r>
            <a:r>
              <a:rPr lang="pt-BR"/>
              <a:t> </a:t>
            </a:r>
            <a:r>
              <a:rPr lang="pt-BR" err="1"/>
              <a:t>prerequisites</a:t>
            </a:r>
            <a:r>
              <a:rPr lang="pt-BR"/>
              <a:t> are </a:t>
            </a:r>
            <a:r>
              <a:rPr lang="pt-BR" err="1"/>
              <a:t>met</a:t>
            </a:r>
            <a:endParaRPr lang="en-US"/>
          </a:p>
        </p:txBody>
      </p:sp>
      <p:sp>
        <p:nvSpPr>
          <p:cNvPr id="3" name="Content Placeholder 2">
            <a:extLst>
              <a:ext uri="{FF2B5EF4-FFF2-40B4-BE49-F238E27FC236}">
                <a16:creationId xmlns:a16="http://schemas.microsoft.com/office/drawing/2014/main" id="{986D80D8-3766-28FE-75D9-D64E799427A7}"/>
              </a:ext>
            </a:extLst>
          </p:cNvPr>
          <p:cNvSpPr>
            <a:spLocks noGrp="1"/>
          </p:cNvSpPr>
          <p:nvPr>
            <p:ph sz="quarter" idx="10"/>
          </p:nvPr>
        </p:nvSpPr>
        <p:spPr>
          <a:xfrm>
            <a:off x="584200" y="1435100"/>
            <a:ext cx="11018838" cy="4702826"/>
          </a:xfrm>
        </p:spPr>
        <p:txBody>
          <a:bodyPr vert="horz" wrap="square" lIns="0" tIns="0" rIns="0" bIns="0" rtlCol="0" anchor="t">
            <a:spAutoFit/>
          </a:bodyPr>
          <a:lstStyle/>
          <a:p>
            <a:pPr marL="514350" indent="-514350">
              <a:buFont typeface="+mj-lt"/>
              <a:buAutoNum type="arabicPeriod" startAt="4"/>
            </a:pPr>
            <a:r>
              <a:rPr lang="en-US"/>
              <a:t>Make sure only authorized users are in the </a:t>
            </a:r>
            <a:r>
              <a:rPr lang="en-US">
                <a:hlinkClick r:id="rId3"/>
              </a:rPr>
              <a:t>highly privileged </a:t>
            </a:r>
            <a:r>
              <a:rPr lang="en-US"/>
              <a:t>administrative roles in your Microsoft Entra tenant</a:t>
            </a:r>
          </a:p>
          <a:p>
            <a:pPr marL="514350" indent="-514350">
              <a:buFont typeface="+mj-lt"/>
              <a:buAutoNum type="arabicPeriod" startAt="4"/>
            </a:pPr>
            <a:endParaRPr lang="en-US"/>
          </a:p>
          <a:p>
            <a:pPr marL="514350" indent="-514350">
              <a:buFont typeface="+mj-lt"/>
              <a:buAutoNum type="arabicPeriod" startAt="4"/>
            </a:pPr>
            <a:r>
              <a:rPr lang="en-US"/>
              <a:t>Check that your tenant has appropriate isolation</a:t>
            </a:r>
          </a:p>
          <a:p>
            <a:pPr marL="514350" indent="-514350">
              <a:buFont typeface="+mj-lt"/>
              <a:buAutoNum type="arabicPeriod" startAt="4"/>
            </a:pPr>
            <a:endParaRPr lang="en-US"/>
          </a:p>
          <a:p>
            <a:pPr marL="514350" indent="-514350">
              <a:buFont typeface="+mj-lt"/>
              <a:buAutoNum type="arabicPeriod" startAt="4"/>
            </a:pPr>
            <a:r>
              <a:rPr lang="en-US"/>
              <a:t>Evaluate your environment against the security best practices. </a:t>
            </a:r>
          </a:p>
          <a:p>
            <a:pPr lvl="1">
              <a:buFont typeface="Arial" panose="020B0604020202020204" pitchFamily="34" charset="0"/>
              <a:buChar char="•"/>
            </a:pPr>
            <a:r>
              <a:rPr lang="en-US">
                <a:hlinkClick r:id="rId4"/>
              </a:rPr>
              <a:t>Best practices to secure with Microsoft Entra ID - Microsoft Entra | Microsoft Learn</a:t>
            </a:r>
            <a:endParaRPr lang="en-US"/>
          </a:p>
          <a:p>
            <a:pPr lvl="1">
              <a:buFont typeface="Arial" panose="020B0604020202020204" pitchFamily="34" charset="0"/>
              <a:buChar char="•"/>
            </a:pPr>
            <a:r>
              <a:rPr lang="en-US">
                <a:hlinkClick r:id="rId5"/>
              </a:rPr>
              <a:t>Microsoft Entra security operations guide - Microsoft Entra | Microsoft Learn</a:t>
            </a:r>
            <a:endParaRPr lang="en-US"/>
          </a:p>
          <a:p>
            <a:pPr marL="514350" indent="-514350">
              <a:buFont typeface="+mj-lt"/>
              <a:buAutoNum type="arabicPeriod" startAt="4"/>
            </a:pPr>
            <a:endParaRPr lang="en-US"/>
          </a:p>
          <a:p>
            <a:pPr marL="514350" indent="-514350">
              <a:buFont typeface="+mj-lt"/>
              <a:buAutoNum type="arabicPeriod" startAt="4"/>
            </a:pPr>
            <a:r>
              <a:rPr lang="en-US"/>
              <a:t>Document the token lifetime and application's session settings</a:t>
            </a:r>
          </a:p>
        </p:txBody>
      </p:sp>
    </p:spTree>
    <p:extLst>
      <p:ext uri="{BB962C8B-B14F-4D97-AF65-F5344CB8AC3E}">
        <p14:creationId xmlns:p14="http://schemas.microsoft.com/office/powerpoint/2010/main" val="330465704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58371D-5293-B144-BFC4-A2C5856B8925}"/>
              </a:ext>
            </a:extLst>
          </p:cNvPr>
          <p:cNvSpPr>
            <a:spLocks noGrp="1"/>
          </p:cNvSpPr>
          <p:nvPr>
            <p:ph type="title"/>
          </p:nvPr>
        </p:nvSpPr>
        <p:spPr/>
        <p:txBody>
          <a:bodyPr/>
          <a:lstStyle/>
          <a:p>
            <a:r>
              <a:rPr lang="pt-BR" err="1"/>
              <a:t>Reference</a:t>
            </a:r>
            <a:r>
              <a:rPr lang="pt-BR"/>
              <a:t> </a:t>
            </a:r>
            <a:r>
              <a:rPr lang="pt-BR" err="1"/>
              <a:t>Architecture</a:t>
            </a:r>
            <a:endParaRPr lang="en-US"/>
          </a:p>
        </p:txBody>
      </p:sp>
      <p:sp>
        <p:nvSpPr>
          <p:cNvPr id="5" name="Text Placeholder 4">
            <a:extLst>
              <a:ext uri="{FF2B5EF4-FFF2-40B4-BE49-F238E27FC236}">
                <a16:creationId xmlns:a16="http://schemas.microsoft.com/office/drawing/2014/main" id="{82AAEF83-9A34-7C62-C09F-662DF85ED99C}"/>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3891961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8029B-B941-DBB8-AC8C-682701CBA696}"/>
              </a:ext>
            </a:extLst>
          </p:cNvPr>
          <p:cNvSpPr>
            <a:spLocks noGrp="1"/>
          </p:cNvSpPr>
          <p:nvPr>
            <p:ph type="title"/>
          </p:nvPr>
        </p:nvSpPr>
        <p:spPr>
          <a:xfrm>
            <a:off x="588263" y="457200"/>
            <a:ext cx="11018520" cy="861774"/>
          </a:xfrm>
        </p:spPr>
        <p:txBody>
          <a:bodyPr/>
          <a:lstStyle/>
          <a:p>
            <a:r>
              <a:rPr lang="en-US">
                <a:cs typeface="Segoe UI Semibold"/>
              </a:rPr>
              <a:t>SAP Reference Architecture with Microsoft Entra</a:t>
            </a:r>
            <a:br>
              <a:rPr lang="en-US">
                <a:cs typeface="Segoe UI Semibold"/>
              </a:rPr>
            </a:br>
            <a:endParaRPr lang="en-US" sz="2400"/>
          </a:p>
        </p:txBody>
      </p:sp>
      <p:pic>
        <p:nvPicPr>
          <p:cNvPr id="3" name="Picture 2" descr="A diagram of a cloud identity service&#10;&#10;Description automatically generated">
            <a:extLst>
              <a:ext uri="{FF2B5EF4-FFF2-40B4-BE49-F238E27FC236}">
                <a16:creationId xmlns:a16="http://schemas.microsoft.com/office/drawing/2014/main" id="{632BFEEE-0B6F-4F81-6E1F-2A1830B509F0}"/>
              </a:ext>
            </a:extLst>
          </p:cNvPr>
          <p:cNvPicPr>
            <a:picLocks noChangeAspect="1"/>
          </p:cNvPicPr>
          <p:nvPr/>
        </p:nvPicPr>
        <p:blipFill>
          <a:blip r:embed="rId3"/>
          <a:stretch>
            <a:fillRect/>
          </a:stretch>
        </p:blipFill>
        <p:spPr>
          <a:xfrm>
            <a:off x="585187" y="1317864"/>
            <a:ext cx="9970014" cy="5450483"/>
          </a:xfrm>
          <a:prstGeom prst="rect">
            <a:avLst/>
          </a:prstGeom>
        </p:spPr>
      </p:pic>
    </p:spTree>
    <p:extLst>
      <p:ext uri="{BB962C8B-B14F-4D97-AF65-F5344CB8AC3E}">
        <p14:creationId xmlns:p14="http://schemas.microsoft.com/office/powerpoint/2010/main" val="13772808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15757-C5AC-49E4-6F47-43A3AE0AAC88}"/>
              </a:ext>
            </a:extLst>
          </p:cNvPr>
          <p:cNvSpPr>
            <a:spLocks noGrp="1"/>
          </p:cNvSpPr>
          <p:nvPr>
            <p:ph type="title"/>
          </p:nvPr>
        </p:nvSpPr>
        <p:spPr/>
        <p:txBody>
          <a:bodyPr/>
          <a:lstStyle/>
          <a:p>
            <a:r>
              <a:rPr lang="en-US"/>
              <a:t>Migration Guidance</a:t>
            </a:r>
          </a:p>
        </p:txBody>
      </p:sp>
      <p:sp>
        <p:nvSpPr>
          <p:cNvPr id="4" name="Text Placeholder 3">
            <a:extLst>
              <a:ext uri="{FF2B5EF4-FFF2-40B4-BE49-F238E27FC236}">
                <a16:creationId xmlns:a16="http://schemas.microsoft.com/office/drawing/2014/main" id="{37B51DE0-75FF-0154-05BD-1299AC5D129C}"/>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211087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15234B-618A-0DF4-7504-34C96C09BACC}"/>
              </a:ext>
            </a:extLst>
          </p:cNvPr>
          <p:cNvSpPr>
            <a:spLocks noGrp="1"/>
          </p:cNvSpPr>
          <p:nvPr>
            <p:ph type="title"/>
          </p:nvPr>
        </p:nvSpPr>
        <p:spPr/>
        <p:txBody>
          <a:bodyPr/>
          <a:lstStyle/>
          <a:p>
            <a:r>
              <a:rPr lang="en-US"/>
              <a:t>SAP IDM Scenarios</a:t>
            </a:r>
          </a:p>
        </p:txBody>
      </p:sp>
      <p:sp>
        <p:nvSpPr>
          <p:cNvPr id="15" name="Rectangle: Rounded Corners 14">
            <a:hlinkClick r:id="rId3" action="ppaction://hlinksldjump"/>
            <a:extLst>
              <a:ext uri="{FF2B5EF4-FFF2-40B4-BE49-F238E27FC236}">
                <a16:creationId xmlns:a16="http://schemas.microsoft.com/office/drawing/2014/main" id="{02F1F183-D5E2-E731-872D-74F7486A7710}"/>
              </a:ext>
            </a:extLst>
          </p:cNvPr>
          <p:cNvSpPr/>
          <p:nvPr/>
        </p:nvSpPr>
        <p:spPr bwMode="auto">
          <a:xfrm>
            <a:off x="289560" y="1412240"/>
            <a:ext cx="2128520" cy="219456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pt-BR" sz="2000">
                <a:solidFill>
                  <a:srgbClr val="FFFFFF"/>
                </a:solidFill>
                <a:ea typeface="Segoe UI" pitchFamily="34" charset="0"/>
                <a:cs typeface="Segoe UI" pitchFamily="34" charset="0"/>
              </a:rPr>
              <a:t>1. SAP IDM Identity Store</a:t>
            </a:r>
            <a:endParaRPr lang="en-US" sz="2000" err="1">
              <a:solidFill>
                <a:srgbClr val="FFFFFF"/>
              </a:solidFill>
              <a:ea typeface="Segoe UI" pitchFamily="34" charset="0"/>
              <a:cs typeface="Segoe UI" pitchFamily="34" charset="0"/>
            </a:endParaRPr>
          </a:p>
        </p:txBody>
      </p:sp>
      <p:sp>
        <p:nvSpPr>
          <p:cNvPr id="16" name="Rectangle: Rounded Corners 15">
            <a:hlinkClick r:id="rId4" action="ppaction://hlinksldjump"/>
            <a:extLst>
              <a:ext uri="{FF2B5EF4-FFF2-40B4-BE49-F238E27FC236}">
                <a16:creationId xmlns:a16="http://schemas.microsoft.com/office/drawing/2014/main" id="{1758D8E0-272B-ECAF-19C1-CBD1A59FF341}"/>
              </a:ext>
            </a:extLst>
          </p:cNvPr>
          <p:cNvSpPr/>
          <p:nvPr/>
        </p:nvSpPr>
        <p:spPr bwMode="auto">
          <a:xfrm>
            <a:off x="289560" y="4007842"/>
            <a:ext cx="2128520" cy="219456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a:solidFill>
                  <a:srgbClr val="FFFFFF"/>
                </a:solidFill>
                <a:ea typeface="Segoe UI" pitchFamily="34" charset="0"/>
                <a:cs typeface="Segoe UI" pitchFamily="34" charset="0"/>
              </a:rPr>
              <a:t>6. Migrate access lifecycle management</a:t>
            </a:r>
          </a:p>
        </p:txBody>
      </p:sp>
      <p:sp>
        <p:nvSpPr>
          <p:cNvPr id="17" name="Rectangle: Rounded Corners 16">
            <a:hlinkClick r:id="rId5" action="ppaction://hlinksldjump"/>
            <a:extLst>
              <a:ext uri="{FF2B5EF4-FFF2-40B4-BE49-F238E27FC236}">
                <a16:creationId xmlns:a16="http://schemas.microsoft.com/office/drawing/2014/main" id="{45463FE6-312E-E077-A4A0-0DEAA689943E}"/>
              </a:ext>
            </a:extLst>
          </p:cNvPr>
          <p:cNvSpPr/>
          <p:nvPr/>
        </p:nvSpPr>
        <p:spPr bwMode="auto">
          <a:xfrm>
            <a:off x="2664301" y="1445538"/>
            <a:ext cx="2128520" cy="219456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pt-BR" sz="2000">
                <a:solidFill>
                  <a:srgbClr val="FFFFFF"/>
                </a:solidFill>
                <a:ea typeface="Segoe UI" pitchFamily="34" charset="0"/>
                <a:cs typeface="Segoe UI" pitchFamily="34" charset="0"/>
              </a:rPr>
              <a:t>2. User Management in SAP IDM</a:t>
            </a:r>
            <a:endParaRPr lang="en-US" sz="2000" err="1">
              <a:solidFill>
                <a:srgbClr val="FFFFFF"/>
              </a:solidFill>
              <a:ea typeface="Segoe UI" pitchFamily="34" charset="0"/>
              <a:cs typeface="Segoe UI" pitchFamily="34" charset="0"/>
            </a:endParaRPr>
          </a:p>
        </p:txBody>
      </p:sp>
      <p:sp>
        <p:nvSpPr>
          <p:cNvPr id="18" name="Rectangle: Rounded Corners 17">
            <a:hlinkClick r:id="rId6" action="ppaction://hlinksldjump"/>
            <a:extLst>
              <a:ext uri="{FF2B5EF4-FFF2-40B4-BE49-F238E27FC236}">
                <a16:creationId xmlns:a16="http://schemas.microsoft.com/office/drawing/2014/main" id="{D34B9C8C-7F52-CEC3-5EE2-2DFB21AEEDF3}"/>
              </a:ext>
            </a:extLst>
          </p:cNvPr>
          <p:cNvSpPr/>
          <p:nvPr/>
        </p:nvSpPr>
        <p:spPr bwMode="auto">
          <a:xfrm>
            <a:off x="5039042" y="1445538"/>
            <a:ext cx="2128520" cy="219456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solidFill>
                  <a:srgbClr val="FFFFFF"/>
                </a:solidFill>
                <a:ea typeface="Segoe UI" pitchFamily="34" charset="0"/>
                <a:cs typeface="Segoe UI" pitchFamily="34" charset="0"/>
              </a:rPr>
              <a:t>3. Integrate with SAP </a:t>
            </a:r>
            <a:r>
              <a:rPr lang="en-US" sz="2000" dirty="0" err="1">
                <a:solidFill>
                  <a:srgbClr val="FFFFFF"/>
                </a:solidFill>
                <a:ea typeface="Segoe UI" pitchFamily="34" charset="0"/>
                <a:cs typeface="Segoe UI" pitchFamily="34" charset="0"/>
              </a:rPr>
              <a:t>SuccessFactor</a:t>
            </a:r>
            <a:r>
              <a:rPr lang="en-US" sz="2000" dirty="0">
                <a:solidFill>
                  <a:srgbClr val="FFFFFF"/>
                </a:solidFill>
                <a:ea typeface="Segoe UI" pitchFamily="34" charset="0"/>
                <a:cs typeface="Segoe UI" pitchFamily="34" charset="0"/>
              </a:rPr>
              <a:t> and Other HR sources</a:t>
            </a:r>
          </a:p>
        </p:txBody>
      </p:sp>
      <p:sp>
        <p:nvSpPr>
          <p:cNvPr id="19" name="Rectangle: Rounded Corners 18">
            <a:hlinkClick r:id="rId7" action="ppaction://hlinksldjump"/>
            <a:extLst>
              <a:ext uri="{FF2B5EF4-FFF2-40B4-BE49-F238E27FC236}">
                <a16:creationId xmlns:a16="http://schemas.microsoft.com/office/drawing/2014/main" id="{ECF9AD21-5FE2-8FDE-38D8-1125A9B24602}"/>
              </a:ext>
            </a:extLst>
          </p:cNvPr>
          <p:cNvSpPr/>
          <p:nvPr/>
        </p:nvSpPr>
        <p:spPr bwMode="auto">
          <a:xfrm>
            <a:off x="7413783" y="1435100"/>
            <a:ext cx="2128520" cy="219456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a:solidFill>
                  <a:srgbClr val="FFFFFF"/>
                </a:solidFill>
                <a:ea typeface="Segoe UI" pitchFamily="34" charset="0"/>
                <a:cs typeface="Segoe UI" pitchFamily="34" charset="0"/>
              </a:rPr>
              <a:t>4. Provision Identities for SSO in Apps</a:t>
            </a:r>
          </a:p>
        </p:txBody>
      </p:sp>
      <p:sp>
        <p:nvSpPr>
          <p:cNvPr id="20" name="Rectangle: Rounded Corners 19">
            <a:hlinkClick r:id="rId8" action="ppaction://hlinksldjump"/>
            <a:extLst>
              <a:ext uri="{FF2B5EF4-FFF2-40B4-BE49-F238E27FC236}">
                <a16:creationId xmlns:a16="http://schemas.microsoft.com/office/drawing/2014/main" id="{37649219-8B4A-312B-1B20-49185C3B96EE}"/>
              </a:ext>
            </a:extLst>
          </p:cNvPr>
          <p:cNvSpPr/>
          <p:nvPr/>
        </p:nvSpPr>
        <p:spPr bwMode="auto">
          <a:xfrm>
            <a:off x="2664301" y="4007842"/>
            <a:ext cx="2128520" cy="219456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a:solidFill>
                  <a:srgbClr val="FFFFFF"/>
                </a:solidFill>
                <a:ea typeface="Segoe UI" pitchFamily="34" charset="0"/>
                <a:cs typeface="Segoe UI" pitchFamily="34" charset="0"/>
              </a:rPr>
              <a:t>7. Reporting</a:t>
            </a:r>
          </a:p>
        </p:txBody>
      </p:sp>
      <p:sp>
        <p:nvSpPr>
          <p:cNvPr id="21" name="Rectangle: Rounded Corners 20">
            <a:hlinkClick r:id="rId9" action="ppaction://hlinksldjump"/>
            <a:extLst>
              <a:ext uri="{FF2B5EF4-FFF2-40B4-BE49-F238E27FC236}">
                <a16:creationId xmlns:a16="http://schemas.microsoft.com/office/drawing/2014/main" id="{CA93BE24-77D7-0B3A-4D56-025D4290AA83}"/>
              </a:ext>
            </a:extLst>
          </p:cNvPr>
          <p:cNvSpPr/>
          <p:nvPr/>
        </p:nvSpPr>
        <p:spPr bwMode="auto">
          <a:xfrm>
            <a:off x="5039042" y="4007842"/>
            <a:ext cx="2128520" cy="219456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a:solidFill>
                  <a:srgbClr val="FFFFFF"/>
                </a:solidFill>
                <a:ea typeface="Segoe UI" pitchFamily="34" charset="0"/>
                <a:cs typeface="Segoe UI" pitchFamily="34" charset="0"/>
              </a:rPr>
              <a:t>8. Identity Federation (B2B)</a:t>
            </a:r>
          </a:p>
        </p:txBody>
      </p:sp>
      <p:sp>
        <p:nvSpPr>
          <p:cNvPr id="22" name="Rectangle: Rounded Corners 21">
            <a:hlinkClick r:id="rId10" action="ppaction://hlinksldjump"/>
            <a:extLst>
              <a:ext uri="{FF2B5EF4-FFF2-40B4-BE49-F238E27FC236}">
                <a16:creationId xmlns:a16="http://schemas.microsoft.com/office/drawing/2014/main" id="{32CD71D4-EC2B-F884-AAB9-E89042EC6502}"/>
              </a:ext>
            </a:extLst>
          </p:cNvPr>
          <p:cNvSpPr/>
          <p:nvPr/>
        </p:nvSpPr>
        <p:spPr bwMode="auto">
          <a:xfrm>
            <a:off x="7413783" y="4007842"/>
            <a:ext cx="2128520" cy="219456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a:solidFill>
                  <a:srgbClr val="FFFFFF"/>
                </a:solidFill>
                <a:ea typeface="Segoe UI" pitchFamily="34" charset="0"/>
                <a:cs typeface="Segoe UI" pitchFamily="34" charset="0"/>
              </a:rPr>
              <a:t>9. Directory Services</a:t>
            </a:r>
          </a:p>
        </p:txBody>
      </p:sp>
      <p:sp>
        <p:nvSpPr>
          <p:cNvPr id="23" name="Rectangle: Rounded Corners 22">
            <a:hlinkClick r:id="rId11" action="ppaction://hlinksldjump"/>
            <a:extLst>
              <a:ext uri="{FF2B5EF4-FFF2-40B4-BE49-F238E27FC236}">
                <a16:creationId xmlns:a16="http://schemas.microsoft.com/office/drawing/2014/main" id="{6C16846D-5E49-029F-2B2B-90E2F8DFEBCE}"/>
              </a:ext>
            </a:extLst>
          </p:cNvPr>
          <p:cNvSpPr/>
          <p:nvPr/>
        </p:nvSpPr>
        <p:spPr bwMode="auto">
          <a:xfrm>
            <a:off x="9788524" y="1445538"/>
            <a:ext cx="2128520" cy="219456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a:solidFill>
                  <a:srgbClr val="FFFFFF"/>
                </a:solidFill>
                <a:ea typeface="Segoe UI" pitchFamily="34" charset="0"/>
                <a:cs typeface="Segoe UI" pitchFamily="34" charset="0"/>
              </a:rPr>
              <a:t>5. Migrate End User Self-Service</a:t>
            </a:r>
          </a:p>
        </p:txBody>
      </p:sp>
      <p:sp>
        <p:nvSpPr>
          <p:cNvPr id="24" name="Rectangle: Rounded Corners 23">
            <a:hlinkClick r:id="rId12" action="ppaction://hlinksldjump"/>
            <a:extLst>
              <a:ext uri="{FF2B5EF4-FFF2-40B4-BE49-F238E27FC236}">
                <a16:creationId xmlns:a16="http://schemas.microsoft.com/office/drawing/2014/main" id="{5E5599D3-C86F-A740-C768-A3795F564685}"/>
              </a:ext>
            </a:extLst>
          </p:cNvPr>
          <p:cNvSpPr/>
          <p:nvPr/>
        </p:nvSpPr>
        <p:spPr bwMode="auto">
          <a:xfrm>
            <a:off x="9811225" y="4007842"/>
            <a:ext cx="2128520" cy="219456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a:solidFill>
                  <a:srgbClr val="FFFFFF"/>
                </a:solidFill>
                <a:ea typeface="Segoe UI" pitchFamily="34" charset="0"/>
                <a:cs typeface="Segoe UI" pitchFamily="34" charset="0"/>
              </a:rPr>
              <a:t>10. Extensions</a:t>
            </a:r>
          </a:p>
        </p:txBody>
      </p:sp>
    </p:spTree>
    <p:extLst>
      <p:ext uri="{BB962C8B-B14F-4D97-AF65-F5344CB8AC3E}">
        <p14:creationId xmlns:p14="http://schemas.microsoft.com/office/powerpoint/2010/main" val="343015568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81C7A-1061-BA4D-FCD4-D87A72EFCA1D}"/>
              </a:ext>
            </a:extLst>
          </p:cNvPr>
          <p:cNvSpPr>
            <a:spLocks noGrp="1"/>
          </p:cNvSpPr>
          <p:nvPr>
            <p:ph type="title"/>
          </p:nvPr>
        </p:nvSpPr>
        <p:spPr/>
        <p:txBody>
          <a:bodyPr/>
          <a:lstStyle/>
          <a:p>
            <a:r>
              <a:rPr lang="pt-BR"/>
              <a:t>SAP IDM Identity Store</a:t>
            </a:r>
            <a:endParaRPr lang="en-US"/>
          </a:p>
        </p:txBody>
      </p:sp>
      <p:sp>
        <p:nvSpPr>
          <p:cNvPr id="3" name="Content Placeholder 2">
            <a:extLst>
              <a:ext uri="{FF2B5EF4-FFF2-40B4-BE49-F238E27FC236}">
                <a16:creationId xmlns:a16="http://schemas.microsoft.com/office/drawing/2014/main" id="{40905493-F40E-9C4C-01FF-FDB4E18560B7}"/>
              </a:ext>
            </a:extLst>
          </p:cNvPr>
          <p:cNvSpPr>
            <a:spLocks noGrp="1"/>
          </p:cNvSpPr>
          <p:nvPr>
            <p:ph sz="quarter" idx="10"/>
          </p:nvPr>
        </p:nvSpPr>
        <p:spPr>
          <a:xfrm>
            <a:off x="584200" y="1435100"/>
            <a:ext cx="11018838" cy="3791807"/>
          </a:xfrm>
        </p:spPr>
        <p:txBody>
          <a:bodyPr/>
          <a:lstStyle/>
          <a:p>
            <a:pPr algn="l">
              <a:buFont typeface="Arial" panose="020B0604020202020204" pitchFamily="34" charset="0"/>
              <a:buChar char="•"/>
            </a:pPr>
            <a:r>
              <a:rPr lang="en-US" b="1" i="0">
                <a:effectLst/>
                <a:latin typeface="SegoeUIVariable"/>
              </a:rPr>
              <a:t>SAP IDM Identity Store</a:t>
            </a:r>
            <a:r>
              <a:rPr lang="en-US" b="0" i="0">
                <a:effectLst/>
                <a:latin typeface="SegoeUIVariable"/>
              </a:rPr>
              <a:t>: A repository containing identity information such as users, groups, and their audit trails.</a:t>
            </a:r>
          </a:p>
          <a:p>
            <a:pPr algn="l">
              <a:buFont typeface="Arial" panose="020B0604020202020204" pitchFamily="34" charset="0"/>
              <a:buChar char="•"/>
            </a:pPr>
            <a:endParaRPr lang="en-US" b="1" i="0">
              <a:effectLst/>
              <a:latin typeface="SegoeUIVariable"/>
            </a:endParaRPr>
          </a:p>
          <a:p>
            <a:pPr algn="l">
              <a:buFont typeface="Arial" panose="020B0604020202020204" pitchFamily="34" charset="0"/>
              <a:buChar char="•"/>
            </a:pPr>
            <a:r>
              <a:rPr lang="en-US" b="1" i="0">
                <a:effectLst/>
                <a:latin typeface="SegoeUIVariable"/>
              </a:rPr>
              <a:t>Microsoft Entra Tenant</a:t>
            </a:r>
            <a:r>
              <a:rPr lang="en-US" b="0" i="0">
                <a:effectLst/>
                <a:latin typeface="SegoeUIVariable"/>
              </a:rPr>
              <a:t>: An instance of Microsoft Entra ID housing single organization information, including users, groups, and devices. Provides authentication and resource access management.</a:t>
            </a:r>
          </a:p>
          <a:p>
            <a:pPr algn="l">
              <a:buFont typeface="Arial" panose="020B0604020202020204" pitchFamily="34" charset="0"/>
              <a:buChar char="•"/>
            </a:pPr>
            <a:endParaRPr lang="en-US">
              <a:latin typeface="SegoeUIVariable"/>
            </a:endParaRPr>
          </a:p>
          <a:p>
            <a:pPr marL="0" indent="0" algn="l">
              <a:buNone/>
            </a:pPr>
            <a:r>
              <a:rPr lang="en-US">
                <a:latin typeface="SegoeUIVariable"/>
              </a:rPr>
              <a:t>Microsoft Entra ID will be the “new Identity Store”</a:t>
            </a:r>
            <a:endParaRPr lang="en-US" b="0" i="0">
              <a:effectLst/>
              <a:latin typeface="SegoeUIVariable"/>
            </a:endParaRPr>
          </a:p>
        </p:txBody>
      </p:sp>
    </p:spTree>
    <p:extLst>
      <p:ext uri="{BB962C8B-B14F-4D97-AF65-F5344CB8AC3E}">
        <p14:creationId xmlns:p14="http://schemas.microsoft.com/office/powerpoint/2010/main" val="411030375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81C7A-1061-BA4D-FCD4-D87A72EFCA1D}"/>
              </a:ext>
            </a:extLst>
          </p:cNvPr>
          <p:cNvSpPr>
            <a:spLocks noGrp="1"/>
          </p:cNvSpPr>
          <p:nvPr>
            <p:ph type="title"/>
          </p:nvPr>
        </p:nvSpPr>
        <p:spPr/>
        <p:txBody>
          <a:bodyPr/>
          <a:lstStyle/>
          <a:p>
            <a:r>
              <a:rPr lang="pt-BR"/>
              <a:t>SAP IDM Identity Store</a:t>
            </a:r>
            <a:endParaRPr lang="en-US"/>
          </a:p>
        </p:txBody>
      </p:sp>
      <p:sp>
        <p:nvSpPr>
          <p:cNvPr id="3" name="Content Placeholder 2">
            <a:extLst>
              <a:ext uri="{FF2B5EF4-FFF2-40B4-BE49-F238E27FC236}">
                <a16:creationId xmlns:a16="http://schemas.microsoft.com/office/drawing/2014/main" id="{40905493-F40E-9C4C-01FF-FDB4E18560B7}"/>
              </a:ext>
            </a:extLst>
          </p:cNvPr>
          <p:cNvSpPr>
            <a:spLocks noGrp="1"/>
          </p:cNvSpPr>
          <p:nvPr>
            <p:ph sz="quarter" idx="10"/>
          </p:nvPr>
        </p:nvSpPr>
        <p:spPr>
          <a:xfrm>
            <a:off x="584200" y="1435100"/>
            <a:ext cx="11018838" cy="4850559"/>
          </a:xfrm>
        </p:spPr>
        <p:txBody>
          <a:bodyPr/>
          <a:lstStyle/>
          <a:p>
            <a:pPr marL="0" indent="0">
              <a:buNone/>
            </a:pPr>
            <a:r>
              <a:rPr lang="en-US"/>
              <a:t>In SAP IDM, the Identity Store represents identity data through entry types such as MX_PERSON, MX_ROLE, or MX_PRIVILEGE.</a:t>
            </a:r>
          </a:p>
          <a:p>
            <a:r>
              <a:rPr lang="en-US" sz="2400" b="1"/>
              <a:t>Person</a:t>
            </a:r>
            <a:r>
              <a:rPr lang="en-US" sz="2400"/>
              <a:t> in Microsoft Entra ID: Represented as a </a:t>
            </a:r>
            <a:r>
              <a:rPr lang="en-US" sz="2400" b="1"/>
              <a:t>User</a:t>
            </a:r>
            <a:r>
              <a:rPr lang="en-US" sz="2400"/>
              <a:t>, with options to extend the user schema and issue credentials for authentication.</a:t>
            </a:r>
          </a:p>
          <a:p>
            <a:r>
              <a:rPr lang="en-US" sz="2400" b="1"/>
              <a:t>Business Role </a:t>
            </a:r>
            <a:r>
              <a:rPr lang="en-US" sz="2400"/>
              <a:t>in Microsoft Entra ID Governance: Represented as an </a:t>
            </a:r>
            <a:r>
              <a:rPr lang="en-US" sz="2400" b="1"/>
              <a:t>Entitlement Management access package</a:t>
            </a:r>
            <a:r>
              <a:rPr lang="en-US" sz="2400"/>
              <a:t>, allowing for governance of application access.</a:t>
            </a:r>
          </a:p>
          <a:p>
            <a:r>
              <a:rPr lang="en-US" sz="2400" b="1"/>
              <a:t>Privilege/Technical Role </a:t>
            </a:r>
            <a:r>
              <a:rPr lang="en-US" sz="2400"/>
              <a:t>in Microsoft Entra: Can be represented as an </a:t>
            </a:r>
            <a:r>
              <a:rPr lang="en-US" sz="2400" b="1"/>
              <a:t>app role </a:t>
            </a:r>
            <a:r>
              <a:rPr lang="en-US" sz="2400"/>
              <a:t>or </a:t>
            </a:r>
            <a:r>
              <a:rPr lang="en-US" sz="2400" b="1"/>
              <a:t>security group</a:t>
            </a:r>
            <a:r>
              <a:rPr lang="en-US" sz="2400"/>
              <a:t>, based on the target system’s authorization requirements.</a:t>
            </a:r>
          </a:p>
          <a:p>
            <a:r>
              <a:rPr lang="en-US" sz="2400" b="1"/>
              <a:t>Dynamic Groups </a:t>
            </a:r>
            <a:r>
              <a:rPr lang="en-US" sz="2400"/>
              <a:t>in Microsoft Entra: Can be maintained automatically using dynamic groups or entitlement management with automatic assignment policies, with bulk creation via PowerShell cmdlets.</a:t>
            </a:r>
          </a:p>
        </p:txBody>
      </p:sp>
    </p:spTree>
    <p:extLst>
      <p:ext uri="{BB962C8B-B14F-4D97-AF65-F5344CB8AC3E}">
        <p14:creationId xmlns:p14="http://schemas.microsoft.com/office/powerpoint/2010/main" val="151608327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07EADC-65E9-7D79-9017-E08DB6AEC501}"/>
              </a:ext>
            </a:extLst>
          </p:cNvPr>
          <p:cNvSpPr>
            <a:spLocks noGrp="1"/>
          </p:cNvSpPr>
          <p:nvPr>
            <p:ph type="title"/>
          </p:nvPr>
        </p:nvSpPr>
        <p:spPr/>
        <p:txBody>
          <a:bodyPr/>
          <a:lstStyle/>
          <a:p>
            <a:endParaRPr lang="en-US"/>
          </a:p>
        </p:txBody>
      </p:sp>
      <p:sp>
        <p:nvSpPr>
          <p:cNvPr id="5" name="Text Placeholder 4">
            <a:extLst>
              <a:ext uri="{FF2B5EF4-FFF2-40B4-BE49-F238E27FC236}">
                <a16:creationId xmlns:a16="http://schemas.microsoft.com/office/drawing/2014/main" id="{815EBE1C-C2C1-D165-9519-B9D975F27737}"/>
              </a:ext>
            </a:extLst>
          </p:cNvPr>
          <p:cNvSpPr>
            <a:spLocks noGrp="1"/>
          </p:cNvSpPr>
          <p:nvPr>
            <p:ph type="body" sz="quarter" idx="10"/>
          </p:nvPr>
        </p:nvSpPr>
        <p:spPr>
          <a:xfrm>
            <a:off x="584200" y="1435100"/>
            <a:ext cx="5212080" cy="2769989"/>
          </a:xfrm>
        </p:spPr>
        <p:txBody>
          <a:bodyPr/>
          <a:lstStyle/>
          <a:p>
            <a:r>
              <a:rPr lang="en-US"/>
              <a:t>Planning</a:t>
            </a:r>
          </a:p>
          <a:p>
            <a:r>
              <a:rPr lang="en-US"/>
              <a:t>Reference Architecture</a:t>
            </a:r>
          </a:p>
          <a:p>
            <a:r>
              <a:rPr lang="en-US"/>
              <a:t>Migration guidance</a:t>
            </a:r>
          </a:p>
          <a:p>
            <a:r>
              <a:rPr lang="en-US"/>
              <a:t>Licenses Requirement</a:t>
            </a:r>
          </a:p>
          <a:p>
            <a:r>
              <a:rPr lang="en-US"/>
              <a:t>Learn More</a:t>
            </a:r>
          </a:p>
        </p:txBody>
      </p:sp>
    </p:spTree>
    <p:extLst>
      <p:ext uri="{BB962C8B-B14F-4D97-AF65-F5344CB8AC3E}">
        <p14:creationId xmlns:p14="http://schemas.microsoft.com/office/powerpoint/2010/main" val="158394119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C55F6-DD9E-2CF0-41E7-F10DCD2E56C3}"/>
              </a:ext>
            </a:extLst>
          </p:cNvPr>
          <p:cNvSpPr>
            <a:spLocks noGrp="1"/>
          </p:cNvSpPr>
          <p:nvPr>
            <p:ph type="title"/>
          </p:nvPr>
        </p:nvSpPr>
        <p:spPr/>
        <p:txBody>
          <a:bodyPr/>
          <a:lstStyle/>
          <a:p>
            <a:r>
              <a:rPr lang="en-US"/>
              <a:t>Migrate User Management Scenario</a:t>
            </a:r>
          </a:p>
        </p:txBody>
      </p:sp>
      <p:sp>
        <p:nvSpPr>
          <p:cNvPr id="3" name="Content Placeholder 2">
            <a:extLst>
              <a:ext uri="{FF2B5EF4-FFF2-40B4-BE49-F238E27FC236}">
                <a16:creationId xmlns:a16="http://schemas.microsoft.com/office/drawing/2014/main" id="{A4E1D732-F3D8-09B5-A498-1C445ADC4935}"/>
              </a:ext>
            </a:extLst>
          </p:cNvPr>
          <p:cNvSpPr>
            <a:spLocks noGrp="1"/>
          </p:cNvSpPr>
          <p:nvPr>
            <p:ph sz="quarter" idx="10"/>
          </p:nvPr>
        </p:nvSpPr>
        <p:spPr>
          <a:xfrm>
            <a:off x="584200" y="1435100"/>
            <a:ext cx="11018838" cy="861774"/>
          </a:xfrm>
        </p:spPr>
        <p:txBody>
          <a:bodyPr/>
          <a:lstStyle/>
          <a:p>
            <a:pPr marL="0" indent="0">
              <a:buNone/>
            </a:pPr>
            <a:r>
              <a:rPr lang="en-US"/>
              <a:t>Microsoft Entra enables organizations to automate their Identity Lifecycle process</a:t>
            </a:r>
          </a:p>
        </p:txBody>
      </p:sp>
      <p:pic>
        <p:nvPicPr>
          <p:cNvPr id="1026" name="Picture 2" descr="Diagram of the Microsoft Entra relationship in provisioning with other sources and targets.">
            <a:extLst>
              <a:ext uri="{FF2B5EF4-FFF2-40B4-BE49-F238E27FC236}">
                <a16:creationId xmlns:a16="http://schemas.microsoft.com/office/drawing/2014/main" id="{B914216D-016B-232E-2F01-A17ADAF2D8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6240" y="2308034"/>
            <a:ext cx="9215120" cy="4549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454347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2FC80-6332-660C-BD72-229791C08F98}"/>
              </a:ext>
            </a:extLst>
          </p:cNvPr>
          <p:cNvSpPr>
            <a:spLocks noGrp="1"/>
          </p:cNvSpPr>
          <p:nvPr>
            <p:ph type="title"/>
          </p:nvPr>
        </p:nvSpPr>
        <p:spPr/>
        <p:txBody>
          <a:bodyPr/>
          <a:lstStyle/>
          <a:p>
            <a:r>
              <a:rPr lang="en-US"/>
              <a:t>Integrate with HR Sources</a:t>
            </a:r>
          </a:p>
        </p:txBody>
      </p:sp>
      <p:sp>
        <p:nvSpPr>
          <p:cNvPr id="3" name="Content Placeholder 2">
            <a:extLst>
              <a:ext uri="{FF2B5EF4-FFF2-40B4-BE49-F238E27FC236}">
                <a16:creationId xmlns:a16="http://schemas.microsoft.com/office/drawing/2014/main" id="{33D3C2BD-AB6F-C73D-05A6-5A25235A25A2}"/>
              </a:ext>
            </a:extLst>
          </p:cNvPr>
          <p:cNvSpPr>
            <a:spLocks noGrp="1"/>
          </p:cNvSpPr>
          <p:nvPr>
            <p:ph sz="quarter" idx="10"/>
          </p:nvPr>
        </p:nvSpPr>
        <p:spPr>
          <a:xfrm>
            <a:off x="584200" y="1435100"/>
            <a:ext cx="11018838" cy="4653582"/>
          </a:xfrm>
        </p:spPr>
        <p:txBody>
          <a:bodyPr/>
          <a:lstStyle/>
          <a:p>
            <a:pPr marL="0" indent="0">
              <a:buNone/>
            </a:pPr>
            <a:r>
              <a:rPr lang="en-US" b="0" i="0">
                <a:solidFill>
                  <a:srgbClr val="161616"/>
                </a:solidFill>
                <a:effectLst/>
                <a:highlight>
                  <a:srgbClr val="FFFFFF"/>
                </a:highlight>
                <a:latin typeface="Segoe UI" panose="020B0502040204020203" pitchFamily="34" charset="0"/>
              </a:rPr>
              <a:t>Organizations may have either on-premises HR systems such as </a:t>
            </a:r>
            <a:r>
              <a:rPr lang="en-US" b="1" i="0">
                <a:solidFill>
                  <a:srgbClr val="161616"/>
                </a:solidFill>
                <a:effectLst/>
                <a:highlight>
                  <a:srgbClr val="FFFFFF"/>
                </a:highlight>
                <a:latin typeface="Segoe UI" panose="020B0502040204020203" pitchFamily="34" charset="0"/>
              </a:rPr>
              <a:t>SAP HCM</a:t>
            </a:r>
            <a:r>
              <a:rPr lang="en-US">
                <a:solidFill>
                  <a:srgbClr val="161616"/>
                </a:solidFill>
                <a:highlight>
                  <a:srgbClr val="FFFFFF"/>
                </a:highlight>
                <a:latin typeface="Segoe UI" panose="020B0502040204020203" pitchFamily="34" charset="0"/>
              </a:rPr>
              <a:t> or</a:t>
            </a:r>
            <a:r>
              <a:rPr lang="en-US" b="0" i="0">
                <a:solidFill>
                  <a:srgbClr val="161616"/>
                </a:solidFill>
                <a:effectLst/>
                <a:highlight>
                  <a:srgbClr val="FFFFFF"/>
                </a:highlight>
                <a:latin typeface="Segoe UI" panose="020B0502040204020203" pitchFamily="34" charset="0"/>
              </a:rPr>
              <a:t> cloud-based HR systems such as </a:t>
            </a:r>
            <a:r>
              <a:rPr lang="en-US" b="1" i="0">
                <a:solidFill>
                  <a:srgbClr val="161616"/>
                </a:solidFill>
                <a:effectLst/>
                <a:highlight>
                  <a:srgbClr val="FFFFFF"/>
                </a:highlight>
                <a:latin typeface="Segoe UI" panose="020B0502040204020203" pitchFamily="34" charset="0"/>
              </a:rPr>
              <a:t>SAP SuccessFactors.</a:t>
            </a:r>
          </a:p>
          <a:p>
            <a:pPr marL="0" indent="0">
              <a:buNone/>
            </a:pPr>
            <a:endParaRPr lang="en-US" b="1">
              <a:solidFill>
                <a:srgbClr val="161616"/>
              </a:solidFill>
              <a:highlight>
                <a:srgbClr val="FFFFFF"/>
              </a:highlight>
              <a:latin typeface="Segoe UI" panose="020B0502040204020203" pitchFamily="34" charset="0"/>
            </a:endParaRPr>
          </a:p>
          <a:p>
            <a:pPr marL="0" indent="0">
              <a:buNone/>
            </a:pPr>
            <a:r>
              <a:rPr lang="en-US" b="0" i="0">
                <a:solidFill>
                  <a:srgbClr val="161616"/>
                </a:solidFill>
                <a:effectLst/>
                <a:highlight>
                  <a:srgbClr val="FFFFFF"/>
                </a:highlight>
                <a:latin typeface="Segoe UI" panose="020B0502040204020203" pitchFamily="34" charset="0"/>
              </a:rPr>
              <a:t>Historically, integration with on-premises HR systems for HR driven provisioning leveraged on-premises HR tools such as SAP Identity Management (SAP IDM) or Microsoft Identity Manager (MIM) to create users in Active Directory.</a:t>
            </a:r>
          </a:p>
          <a:p>
            <a:pPr marL="0" indent="0">
              <a:buNone/>
            </a:pPr>
            <a:endParaRPr lang="en-US">
              <a:solidFill>
                <a:srgbClr val="161616"/>
              </a:solidFill>
              <a:highlight>
                <a:srgbClr val="FFFFFF"/>
              </a:highlight>
              <a:latin typeface="Segoe UI" panose="020B0502040204020203" pitchFamily="34" charset="0"/>
            </a:endParaRPr>
          </a:p>
          <a:p>
            <a:pPr marL="0" indent="0">
              <a:buNone/>
            </a:pPr>
            <a:r>
              <a:rPr lang="en-US"/>
              <a:t>Microsoft Entra ID supports integrating your HR source with both cloud and on-premises.</a:t>
            </a:r>
          </a:p>
        </p:txBody>
      </p:sp>
    </p:spTree>
    <p:extLst>
      <p:ext uri="{BB962C8B-B14F-4D97-AF65-F5344CB8AC3E}">
        <p14:creationId xmlns:p14="http://schemas.microsoft.com/office/powerpoint/2010/main" val="790041769"/>
      </p:ext>
    </p:extLst>
  </p:cSld>
  <p:clrMapOvr>
    <a:masterClrMapping/>
  </p:clrMapOvr>
  <p:transition>
    <p:fade/>
  </p:transition>
  <p:extLst>
    <p:ext uri="{6950BFC3-D8DA-4A85-94F7-54DA5524770B}">
      <p188:commentRel xmlns:p188="http://schemas.microsoft.com/office/powerpoint/2018/8/main" r:id="rId2"/>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5D01C-DF87-BCD4-741F-7A796BB2ED4F}"/>
              </a:ext>
            </a:extLst>
          </p:cNvPr>
          <p:cNvSpPr>
            <a:spLocks noGrp="1"/>
          </p:cNvSpPr>
          <p:nvPr>
            <p:ph type="title"/>
          </p:nvPr>
        </p:nvSpPr>
        <p:spPr/>
        <p:txBody>
          <a:bodyPr/>
          <a:lstStyle/>
          <a:p>
            <a:r>
              <a:rPr lang="en-US">
                <a:cs typeface="Segoe UI"/>
              </a:rPr>
              <a:t>Integrate with HR Sources – SAP SuccessFactors</a:t>
            </a:r>
            <a:endParaRPr lang="en-US"/>
          </a:p>
        </p:txBody>
      </p:sp>
      <p:sp>
        <p:nvSpPr>
          <p:cNvPr id="3" name="Content Placeholder 2">
            <a:extLst>
              <a:ext uri="{FF2B5EF4-FFF2-40B4-BE49-F238E27FC236}">
                <a16:creationId xmlns:a16="http://schemas.microsoft.com/office/drawing/2014/main" id="{57452D28-86DB-776C-832A-9B971B160339}"/>
              </a:ext>
            </a:extLst>
          </p:cNvPr>
          <p:cNvSpPr>
            <a:spLocks noGrp="1"/>
          </p:cNvSpPr>
          <p:nvPr>
            <p:ph sz="quarter" idx="10"/>
          </p:nvPr>
        </p:nvSpPr>
        <p:spPr>
          <a:xfrm>
            <a:off x="584200" y="1435100"/>
            <a:ext cx="4282440" cy="3447098"/>
          </a:xfrm>
        </p:spPr>
        <p:txBody>
          <a:bodyPr/>
          <a:lstStyle/>
          <a:p>
            <a:pPr marL="0" indent="0">
              <a:buNone/>
            </a:pPr>
            <a:r>
              <a:rPr lang="en-US" b="0" i="0">
                <a:solidFill>
                  <a:srgbClr val="161616"/>
                </a:solidFill>
                <a:effectLst/>
                <a:highlight>
                  <a:srgbClr val="FFFFFF"/>
                </a:highlight>
                <a:latin typeface="Segoe UI" panose="020B0502040204020203" pitchFamily="34" charset="0"/>
              </a:rPr>
              <a:t>Organizations with SAP SuccessFactors easily </a:t>
            </a:r>
            <a:r>
              <a:rPr lang="en-US">
                <a:solidFill>
                  <a:srgbClr val="161616"/>
                </a:solidFill>
                <a:highlight>
                  <a:srgbClr val="FFFFFF"/>
                </a:highlight>
                <a:latin typeface="Segoe UI" panose="020B0502040204020203" pitchFamily="34" charset="0"/>
              </a:rPr>
              <a:t>connect </a:t>
            </a:r>
            <a:r>
              <a:rPr lang="en-US" b="0" i="0">
                <a:solidFill>
                  <a:srgbClr val="161616"/>
                </a:solidFill>
                <a:effectLst/>
                <a:highlight>
                  <a:srgbClr val="FFFFFF"/>
                </a:highlight>
                <a:latin typeface="Segoe UI" panose="020B0502040204020203" pitchFamily="34" charset="0"/>
              </a:rPr>
              <a:t>to bring identities for employees </a:t>
            </a:r>
            <a:r>
              <a:rPr lang="en-US" b="0" i="0" u="none" strike="noStrike">
                <a:effectLst/>
                <a:highlight>
                  <a:srgbClr val="FFFFFF"/>
                </a:highlight>
                <a:latin typeface="Segoe UI" panose="020B0502040204020203" pitchFamily="34" charset="0"/>
                <a:hlinkClick r:id="rId4"/>
              </a:rPr>
              <a:t>from SuccessFactors into Microsoft Entra ID</a:t>
            </a:r>
            <a:r>
              <a:rPr lang="en-US" b="0" i="0">
                <a:solidFill>
                  <a:srgbClr val="161616"/>
                </a:solidFill>
                <a:effectLst/>
                <a:highlight>
                  <a:srgbClr val="FFFFFF"/>
                </a:highlight>
                <a:latin typeface="Segoe UI" panose="020B0502040204020203" pitchFamily="34" charset="0"/>
              </a:rPr>
              <a:t> or </a:t>
            </a:r>
            <a:r>
              <a:rPr lang="en-US" b="0" i="0" u="none" strike="noStrike">
                <a:effectLst/>
                <a:highlight>
                  <a:srgbClr val="FFFFFF"/>
                </a:highlight>
                <a:latin typeface="Segoe UI" panose="020B0502040204020203" pitchFamily="34" charset="0"/>
                <a:hlinkClick r:id="rId5"/>
              </a:rPr>
              <a:t>from SuccessFactors into on-premises Active Directory</a:t>
            </a:r>
            <a:endParaRPr lang="en-US"/>
          </a:p>
        </p:txBody>
      </p:sp>
      <p:pic>
        <p:nvPicPr>
          <p:cNvPr id="3074" name="Picture 2" descr="Diagram showing Microsoft and SAP technologies relevant to bringing in data about workers to Microsoft Entra ID.">
            <a:extLst>
              <a:ext uri="{FF2B5EF4-FFF2-40B4-BE49-F238E27FC236}">
                <a16:creationId xmlns:a16="http://schemas.microsoft.com/office/drawing/2014/main" id="{4B97912B-C3C4-7E3B-B6E1-61A7ACC9769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81550" y="1343025"/>
            <a:ext cx="7410450" cy="5057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8682660"/>
      </p:ext>
    </p:extLst>
  </p:cSld>
  <p:clrMapOvr>
    <a:masterClrMapping/>
  </p:clrMapOvr>
  <p:transition>
    <p:fade/>
  </p:transition>
  <p:extLst>
    <p:ext uri="{6950BFC3-D8DA-4A85-94F7-54DA5524770B}">
      <p188:commentRel xmlns:p188="http://schemas.microsoft.com/office/powerpoint/2018/8/main" r:id="rId3"/>
    </p:ext>
  </p:extLs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5D01C-DF87-BCD4-741F-7A796BB2ED4F}"/>
              </a:ext>
            </a:extLst>
          </p:cNvPr>
          <p:cNvSpPr>
            <a:spLocks noGrp="1"/>
          </p:cNvSpPr>
          <p:nvPr>
            <p:ph type="title"/>
          </p:nvPr>
        </p:nvSpPr>
        <p:spPr/>
        <p:txBody>
          <a:bodyPr/>
          <a:lstStyle/>
          <a:p>
            <a:r>
              <a:rPr lang="en-US"/>
              <a:t>Integrate with HR Sources – SAP HCM + SF</a:t>
            </a:r>
          </a:p>
        </p:txBody>
      </p:sp>
      <p:sp>
        <p:nvSpPr>
          <p:cNvPr id="3" name="Content Placeholder 2">
            <a:extLst>
              <a:ext uri="{FF2B5EF4-FFF2-40B4-BE49-F238E27FC236}">
                <a16:creationId xmlns:a16="http://schemas.microsoft.com/office/drawing/2014/main" id="{57452D28-86DB-776C-832A-9B971B160339}"/>
              </a:ext>
            </a:extLst>
          </p:cNvPr>
          <p:cNvSpPr>
            <a:spLocks noGrp="1"/>
          </p:cNvSpPr>
          <p:nvPr>
            <p:ph sz="quarter" idx="10"/>
          </p:nvPr>
        </p:nvSpPr>
        <p:spPr>
          <a:xfrm>
            <a:off x="584200" y="1435100"/>
            <a:ext cx="11018838" cy="430887"/>
          </a:xfrm>
        </p:spPr>
        <p:txBody>
          <a:bodyPr/>
          <a:lstStyle/>
          <a:p>
            <a:pPr marL="0" indent="0">
              <a:buNone/>
            </a:pPr>
            <a:r>
              <a:rPr lang="en-US"/>
              <a:t>Customers with HCM + SF can leverage this architecture</a:t>
            </a:r>
          </a:p>
        </p:txBody>
      </p:sp>
      <p:pic>
        <p:nvPicPr>
          <p:cNvPr id="4100" name="Picture 4" descr="Diagram of SAP HR integrations.">
            <a:extLst>
              <a:ext uri="{FF2B5EF4-FFF2-40B4-BE49-F238E27FC236}">
                <a16:creationId xmlns:a16="http://schemas.microsoft.com/office/drawing/2014/main" id="{4A007903-4A90-C070-E003-7D095758A5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1" y="2168843"/>
            <a:ext cx="12192000" cy="4613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308553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5D01C-DF87-BCD4-741F-7A796BB2ED4F}"/>
              </a:ext>
            </a:extLst>
          </p:cNvPr>
          <p:cNvSpPr>
            <a:spLocks noGrp="1"/>
          </p:cNvSpPr>
          <p:nvPr>
            <p:ph type="title"/>
          </p:nvPr>
        </p:nvSpPr>
        <p:spPr>
          <a:xfrm>
            <a:off x="588263" y="457200"/>
            <a:ext cx="11018520" cy="1107996"/>
          </a:xfrm>
        </p:spPr>
        <p:txBody>
          <a:bodyPr/>
          <a:lstStyle/>
          <a:p>
            <a:r>
              <a:rPr lang="en-US"/>
              <a:t>Integrate with HR Sources – SAP SF + AD DS (Hybrid Identity)</a:t>
            </a:r>
          </a:p>
        </p:txBody>
      </p:sp>
      <p:pic>
        <p:nvPicPr>
          <p:cNvPr id="1026" name="Picture 2" descr="Overview">
            <a:extLst>
              <a:ext uri="{FF2B5EF4-FFF2-40B4-BE49-F238E27FC236}">
                <a16:creationId xmlns:a16="http://schemas.microsoft.com/office/drawing/2014/main" id="{2F698A85-2E9B-C61A-8A01-E82D403285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322" y="1611710"/>
            <a:ext cx="11601356" cy="52462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6194755"/>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5D01C-DF87-BCD4-741F-7A796BB2ED4F}"/>
              </a:ext>
            </a:extLst>
          </p:cNvPr>
          <p:cNvSpPr>
            <a:spLocks noGrp="1"/>
          </p:cNvSpPr>
          <p:nvPr>
            <p:ph type="title"/>
          </p:nvPr>
        </p:nvSpPr>
        <p:spPr>
          <a:xfrm>
            <a:off x="588263" y="457200"/>
            <a:ext cx="11018520" cy="1107996"/>
          </a:xfrm>
        </p:spPr>
        <p:txBody>
          <a:bodyPr/>
          <a:lstStyle/>
          <a:p>
            <a:r>
              <a:rPr lang="en-US"/>
              <a:t>Integrate with HR Sources – SAP SF + Entra ID (Cloud-only)</a:t>
            </a:r>
          </a:p>
        </p:txBody>
      </p:sp>
      <p:pic>
        <p:nvPicPr>
          <p:cNvPr id="2050" name="Picture 2" descr="Overview">
            <a:extLst>
              <a:ext uri="{FF2B5EF4-FFF2-40B4-BE49-F238E27FC236}">
                <a16:creationId xmlns:a16="http://schemas.microsoft.com/office/drawing/2014/main" id="{68AE3D15-A224-E7C8-2455-B89B5F97A5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436" y="1916813"/>
            <a:ext cx="11767127" cy="3672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905638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C55F6-DD9E-2CF0-41E7-F10DCD2E56C3}"/>
              </a:ext>
            </a:extLst>
          </p:cNvPr>
          <p:cNvSpPr>
            <a:spLocks noGrp="1"/>
          </p:cNvSpPr>
          <p:nvPr>
            <p:ph type="title"/>
          </p:nvPr>
        </p:nvSpPr>
        <p:spPr/>
        <p:txBody>
          <a:bodyPr/>
          <a:lstStyle/>
          <a:p>
            <a:r>
              <a:rPr lang="en-US"/>
              <a:t>Migrate User Management Scenario</a:t>
            </a:r>
          </a:p>
        </p:txBody>
      </p:sp>
      <p:sp>
        <p:nvSpPr>
          <p:cNvPr id="3" name="Content Placeholder 2">
            <a:extLst>
              <a:ext uri="{FF2B5EF4-FFF2-40B4-BE49-F238E27FC236}">
                <a16:creationId xmlns:a16="http://schemas.microsoft.com/office/drawing/2014/main" id="{A4E1D732-F3D8-09B5-A498-1C445ADC4935}"/>
              </a:ext>
            </a:extLst>
          </p:cNvPr>
          <p:cNvSpPr>
            <a:spLocks noGrp="1"/>
          </p:cNvSpPr>
          <p:nvPr>
            <p:ph sz="quarter" idx="10"/>
          </p:nvPr>
        </p:nvSpPr>
        <p:spPr>
          <a:xfrm>
            <a:off x="584200" y="1435100"/>
            <a:ext cx="11018838" cy="5343001"/>
          </a:xfrm>
        </p:spPr>
        <p:txBody>
          <a:bodyPr/>
          <a:lstStyle/>
          <a:p>
            <a:pPr marL="0" indent="0">
              <a:buNone/>
            </a:pPr>
            <a:r>
              <a:rPr lang="pt-BR" dirty="0"/>
              <a:t>IT Administrators uses </a:t>
            </a:r>
            <a:r>
              <a:rPr lang="en-US" b="0" i="0" dirty="0">
                <a:solidFill>
                  <a:srgbClr val="161616"/>
                </a:solidFill>
                <a:effectLst/>
                <a:highlight>
                  <a:srgbClr val="FFFFFF"/>
                </a:highlight>
                <a:latin typeface="Segoe UI" panose="020B0502040204020203" pitchFamily="34" charset="0"/>
              </a:rPr>
              <a:t>Microsoft Entra Admin Center, Microsoft Graph API or PowerShell to perform day-to-day identity management activities such as:</a:t>
            </a:r>
          </a:p>
          <a:p>
            <a:r>
              <a:rPr lang="en-US" dirty="0">
                <a:solidFill>
                  <a:srgbClr val="161616"/>
                </a:solidFill>
                <a:highlight>
                  <a:srgbClr val="FFFFFF"/>
                </a:highlight>
                <a:latin typeface="Segoe UI" panose="020B0502040204020203" pitchFamily="34" charset="0"/>
              </a:rPr>
              <a:t>User management</a:t>
            </a:r>
            <a:r>
              <a:rPr lang="en-US" b="1" dirty="0">
                <a:solidFill>
                  <a:srgbClr val="161616"/>
                </a:solidFill>
                <a:highlight>
                  <a:srgbClr val="FFFFFF"/>
                </a:highlight>
                <a:latin typeface="Segoe UI" panose="020B0502040204020203" pitchFamily="34" charset="0"/>
              </a:rPr>
              <a:t>*</a:t>
            </a:r>
          </a:p>
          <a:p>
            <a:r>
              <a:rPr lang="en-US" b="0" i="0" dirty="0">
                <a:solidFill>
                  <a:srgbClr val="161616"/>
                </a:solidFill>
                <a:effectLst/>
                <a:highlight>
                  <a:srgbClr val="FFFFFF"/>
                </a:highlight>
                <a:latin typeface="Segoe UI" panose="020B0502040204020203" pitchFamily="34" charset="0"/>
              </a:rPr>
              <a:t>Group Management</a:t>
            </a:r>
            <a:r>
              <a:rPr lang="en-US" b="1" i="0" dirty="0">
                <a:solidFill>
                  <a:srgbClr val="161616"/>
                </a:solidFill>
                <a:effectLst/>
                <a:highlight>
                  <a:srgbClr val="FFFFFF"/>
                </a:highlight>
                <a:latin typeface="Segoe UI" panose="020B0502040204020203" pitchFamily="34" charset="0"/>
              </a:rPr>
              <a:t>*</a:t>
            </a:r>
          </a:p>
          <a:p>
            <a:r>
              <a:rPr lang="en-US" dirty="0">
                <a:solidFill>
                  <a:srgbClr val="161616"/>
                </a:solidFill>
                <a:highlight>
                  <a:srgbClr val="FFFFFF"/>
                </a:highlight>
                <a:latin typeface="Segoe UI" panose="020B0502040204020203" pitchFamily="34" charset="0"/>
              </a:rPr>
              <a:t>Provisioning (HR Inbound, Target App)</a:t>
            </a:r>
          </a:p>
          <a:p>
            <a:r>
              <a:rPr lang="en-US" b="0" i="0" dirty="0">
                <a:solidFill>
                  <a:srgbClr val="161616"/>
                </a:solidFill>
                <a:effectLst/>
                <a:highlight>
                  <a:srgbClr val="FFFFFF"/>
                </a:highlight>
                <a:latin typeface="Segoe UI" panose="020B0502040204020203" pitchFamily="34" charset="0"/>
              </a:rPr>
              <a:t>Access Policies and Entitlement Management</a:t>
            </a:r>
          </a:p>
          <a:p>
            <a:r>
              <a:rPr lang="en-US" dirty="0">
                <a:solidFill>
                  <a:srgbClr val="161616"/>
                </a:solidFill>
                <a:highlight>
                  <a:srgbClr val="FFFFFF"/>
                </a:highlight>
                <a:latin typeface="Segoe UI" panose="020B0502040204020203" pitchFamily="34" charset="0"/>
              </a:rPr>
              <a:t>Audit, Monitoring and Reporting</a:t>
            </a:r>
          </a:p>
          <a:p>
            <a:endParaRPr lang="en-US" dirty="0">
              <a:solidFill>
                <a:srgbClr val="161616"/>
              </a:solidFill>
              <a:highlight>
                <a:srgbClr val="FFFFFF"/>
              </a:highlight>
              <a:latin typeface="Segoe UI" panose="020B0502040204020203" pitchFamily="34" charset="0"/>
            </a:endParaRPr>
          </a:p>
          <a:p>
            <a:pPr marL="0" indent="0">
              <a:buNone/>
            </a:pPr>
            <a:r>
              <a:rPr lang="en-US" b="1" dirty="0">
                <a:solidFill>
                  <a:srgbClr val="161616"/>
                </a:solidFill>
                <a:highlight>
                  <a:srgbClr val="FFFFFF"/>
                </a:highlight>
                <a:latin typeface="Segoe UI" panose="020B0502040204020203" pitchFamily="34" charset="0"/>
              </a:rPr>
              <a:t>*</a:t>
            </a:r>
            <a:r>
              <a:rPr lang="en-US" dirty="0">
                <a:solidFill>
                  <a:srgbClr val="161616"/>
                </a:solidFill>
                <a:highlight>
                  <a:srgbClr val="FFFFFF"/>
                </a:highlight>
                <a:latin typeface="Segoe UI" panose="020B0502040204020203" pitchFamily="34" charset="0"/>
              </a:rPr>
              <a:t> For Hybrid environments with On-Premises Active Directory, AD Admin Center, ADUC or PowerShell and are the main tools</a:t>
            </a:r>
            <a:endParaRPr lang="en-US" dirty="0"/>
          </a:p>
        </p:txBody>
      </p:sp>
    </p:spTree>
    <p:extLst>
      <p:ext uri="{BB962C8B-B14F-4D97-AF65-F5344CB8AC3E}">
        <p14:creationId xmlns:p14="http://schemas.microsoft.com/office/powerpoint/2010/main" val="582873727"/>
      </p:ext>
    </p:extLst>
  </p:cSld>
  <p:clrMapOvr>
    <a:masterClrMapping/>
  </p:clrMapOvr>
  <p:transition>
    <p:fade/>
  </p:transition>
  <p:extLst>
    <p:ext uri="{6950BFC3-D8DA-4A85-94F7-54DA5524770B}">
      <p188:commentRel xmlns:p188="http://schemas.microsoft.com/office/powerpoint/2018/8/main" r:id="rId3"/>
    </p:ext>
  </p:extLs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5D01C-DF87-BCD4-741F-7A796BB2ED4F}"/>
              </a:ext>
            </a:extLst>
          </p:cNvPr>
          <p:cNvSpPr>
            <a:spLocks noGrp="1"/>
          </p:cNvSpPr>
          <p:nvPr>
            <p:ph type="title"/>
          </p:nvPr>
        </p:nvSpPr>
        <p:spPr/>
        <p:txBody>
          <a:bodyPr/>
          <a:lstStyle/>
          <a:p>
            <a:r>
              <a:rPr lang="en-US" dirty="0"/>
              <a:t>Integrate with Other HR Sources – API-Driven</a:t>
            </a:r>
          </a:p>
        </p:txBody>
      </p:sp>
      <p:sp>
        <p:nvSpPr>
          <p:cNvPr id="3" name="Content Placeholder 2">
            <a:extLst>
              <a:ext uri="{FF2B5EF4-FFF2-40B4-BE49-F238E27FC236}">
                <a16:creationId xmlns:a16="http://schemas.microsoft.com/office/drawing/2014/main" id="{57452D28-86DB-776C-832A-9B971B160339}"/>
              </a:ext>
            </a:extLst>
          </p:cNvPr>
          <p:cNvSpPr>
            <a:spLocks noGrp="1"/>
          </p:cNvSpPr>
          <p:nvPr>
            <p:ph sz="quarter" idx="10"/>
          </p:nvPr>
        </p:nvSpPr>
        <p:spPr/>
        <p:txBody>
          <a:bodyPr/>
          <a:lstStyle/>
          <a:p>
            <a:endParaRPr lang="en-US"/>
          </a:p>
        </p:txBody>
      </p:sp>
      <p:pic>
        <p:nvPicPr>
          <p:cNvPr id="2050" name="Picture 2" descr="Diagram showing API workflow scenarios.">
            <a:extLst>
              <a:ext uri="{FF2B5EF4-FFF2-40B4-BE49-F238E27FC236}">
                <a16:creationId xmlns:a16="http://schemas.microsoft.com/office/drawing/2014/main" id="{BF7CBD82-F58E-4C26-0D76-77C318CD97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81" y="1355725"/>
            <a:ext cx="12192000" cy="4992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889059"/>
      </p:ext>
    </p:extLst>
  </p:cSld>
  <p:clrMapOvr>
    <a:masterClrMapping/>
  </p:clrMapOvr>
  <p:transition>
    <p:fade/>
  </p:transition>
  <p:extLst>
    <p:ext uri="{6950BFC3-D8DA-4A85-94F7-54DA5524770B}">
      <p188:commentRel xmlns:p188="http://schemas.microsoft.com/office/powerpoint/2018/8/main" r:id="rId3"/>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38648-E878-AA7C-044B-3254FF301F33}"/>
              </a:ext>
            </a:extLst>
          </p:cNvPr>
          <p:cNvSpPr>
            <a:spLocks noGrp="1"/>
          </p:cNvSpPr>
          <p:nvPr>
            <p:ph type="title"/>
          </p:nvPr>
        </p:nvSpPr>
        <p:spPr/>
        <p:txBody>
          <a:bodyPr/>
          <a:lstStyle/>
          <a:p>
            <a:r>
              <a:rPr lang="en-US"/>
              <a:t>Provision to SAP systems</a:t>
            </a:r>
          </a:p>
        </p:txBody>
      </p:sp>
      <p:pic>
        <p:nvPicPr>
          <p:cNvPr id="5122" name="Picture 2" descr="Diagram showing Microsoft and SAP technologies relevant to provisioning identities from Microsoft Entra ID.">
            <a:extLst>
              <a:ext uri="{FF2B5EF4-FFF2-40B4-BE49-F238E27FC236}">
                <a16:creationId xmlns:a16="http://schemas.microsoft.com/office/drawing/2014/main" id="{B1803E7A-FC94-8143-9D17-ABE972440921}"/>
              </a:ext>
            </a:extLst>
          </p:cNvPr>
          <p:cNvPicPr>
            <a:picLocks noGrp="1" noChangeAspect="1" noChangeArrowheads="1"/>
          </p:cNvPicPr>
          <p:nvPr>
            <p:ph sz="quarter" idx="10"/>
          </p:nvPr>
        </p:nvPicPr>
        <p:blipFill>
          <a:blip r:embed="rId3">
            <a:extLst>
              <a:ext uri="{28A0092B-C50C-407E-A947-70E740481C1C}">
                <a14:useLocalDpi xmlns:a14="http://schemas.microsoft.com/office/drawing/2010/main" val="0"/>
              </a:ext>
            </a:extLst>
          </a:blip>
          <a:stretch>
            <a:fillRect/>
          </a:stretch>
        </p:blipFill>
        <p:spPr bwMode="auto">
          <a:xfrm>
            <a:off x="872952" y="2383052"/>
            <a:ext cx="9967873" cy="4391384"/>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F1B50058-EFF6-5C02-D9DF-E9DA0BEEFFA1}"/>
              </a:ext>
            </a:extLst>
          </p:cNvPr>
          <p:cNvSpPr txBox="1">
            <a:spLocks/>
          </p:cNvSpPr>
          <p:nvPr/>
        </p:nvSpPr>
        <p:spPr>
          <a:xfrm>
            <a:off x="584200" y="1435100"/>
            <a:ext cx="11018838" cy="94795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t>Microsoft has connectors to SAP ECC, SAP Cloud Identity Servers and </a:t>
            </a:r>
          </a:p>
          <a:p>
            <a:pPr marL="0" indent="0">
              <a:buNone/>
            </a:pPr>
            <a:r>
              <a:rPr lang="en-US"/>
              <a:t>Other SAP and non-SAP systems.</a:t>
            </a:r>
          </a:p>
        </p:txBody>
      </p:sp>
    </p:spTree>
    <p:extLst>
      <p:ext uri="{BB962C8B-B14F-4D97-AF65-F5344CB8AC3E}">
        <p14:creationId xmlns:p14="http://schemas.microsoft.com/office/powerpoint/2010/main" val="1722765259"/>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38648-E878-AA7C-044B-3254FF301F33}"/>
              </a:ext>
            </a:extLst>
          </p:cNvPr>
          <p:cNvSpPr>
            <a:spLocks noGrp="1"/>
          </p:cNvSpPr>
          <p:nvPr>
            <p:ph type="title"/>
          </p:nvPr>
        </p:nvSpPr>
        <p:spPr>
          <a:xfrm>
            <a:off x="588263" y="457200"/>
            <a:ext cx="11018520" cy="1107996"/>
          </a:xfrm>
        </p:spPr>
        <p:txBody>
          <a:bodyPr/>
          <a:lstStyle/>
          <a:p>
            <a:r>
              <a:rPr lang="en-US"/>
              <a:t>Provision to SAP systems – SAP Cloud Identity Services</a:t>
            </a:r>
          </a:p>
        </p:txBody>
      </p:sp>
      <p:sp>
        <p:nvSpPr>
          <p:cNvPr id="3" name="Content Placeholder 2">
            <a:extLst>
              <a:ext uri="{FF2B5EF4-FFF2-40B4-BE49-F238E27FC236}">
                <a16:creationId xmlns:a16="http://schemas.microsoft.com/office/drawing/2014/main" id="{AB49D019-92F6-7519-AE7D-FE35E9D67D37}"/>
              </a:ext>
            </a:extLst>
          </p:cNvPr>
          <p:cNvSpPr>
            <a:spLocks noGrp="1"/>
          </p:cNvSpPr>
          <p:nvPr>
            <p:ph sz="quarter" idx="10"/>
          </p:nvPr>
        </p:nvSpPr>
        <p:spPr>
          <a:xfrm>
            <a:off x="584200" y="1435100"/>
            <a:ext cx="11018838" cy="5170646"/>
          </a:xfrm>
        </p:spPr>
        <p:txBody>
          <a:bodyPr/>
          <a:lstStyle/>
          <a:p>
            <a:pPr algn="l">
              <a:buFont typeface="Arial" panose="020B0604020202020204" pitchFamily="34" charset="0"/>
              <a:buChar char="•"/>
            </a:pPr>
            <a:endParaRPr lang="en-US" b="0" i="0">
              <a:solidFill>
                <a:srgbClr val="161616"/>
              </a:solidFill>
              <a:effectLst/>
              <a:highlight>
                <a:srgbClr val="FFFFFF"/>
              </a:highlight>
              <a:latin typeface="Segoe UI" panose="020B0502040204020203" pitchFamily="34" charset="0"/>
            </a:endParaRP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For SAP Cloud Identity Services, confirm the SAP Cloud Identity Services have the necessary schema mappings for those applications, and </a:t>
            </a:r>
            <a:r>
              <a:rPr lang="en-US" b="0" i="0" u="none" strike="noStrike">
                <a:effectLst/>
                <a:highlight>
                  <a:srgbClr val="FFFFFF"/>
                </a:highlight>
                <a:latin typeface="Segoe UI" panose="020B0502040204020203" pitchFamily="34" charset="0"/>
                <a:hlinkClick r:id="rId3"/>
              </a:rPr>
              <a:t>provision the users from Microsoft Entra ID to SAP Cloud Identity Services</a:t>
            </a:r>
            <a:r>
              <a:rPr lang="en-US" b="0" i="0">
                <a:solidFill>
                  <a:srgbClr val="161616"/>
                </a:solidFill>
                <a:effectLst/>
                <a:highlight>
                  <a:srgbClr val="FFFFFF"/>
                </a:highlight>
                <a:latin typeface="Segoe UI" panose="020B0502040204020203" pitchFamily="34" charset="0"/>
              </a:rPr>
              <a:t>. </a:t>
            </a:r>
          </a:p>
          <a:p>
            <a:pPr algn="l">
              <a:buFont typeface="Arial" panose="020B0604020202020204" pitchFamily="34" charset="0"/>
              <a:buChar char="•"/>
            </a:pPr>
            <a:endParaRPr lang="en-US" b="0" i="0">
              <a:solidFill>
                <a:srgbClr val="161616"/>
              </a:solidFill>
              <a:effectLst/>
              <a:highlight>
                <a:srgbClr val="FFFFFF"/>
              </a:highlight>
              <a:latin typeface="Segoe UI" panose="020B0502040204020203" pitchFamily="34" charset="0"/>
            </a:endParaRP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SAP Cloud Identity Services will subsequently provision users into the downstream SAP applications, as necessary. </a:t>
            </a:r>
          </a:p>
          <a:p>
            <a:pPr algn="l">
              <a:buFont typeface="Arial" panose="020B0604020202020204" pitchFamily="34" charset="0"/>
              <a:buChar char="•"/>
            </a:pPr>
            <a:endParaRPr lang="en-US">
              <a:solidFill>
                <a:srgbClr val="161616"/>
              </a:solidFill>
              <a:highlight>
                <a:srgbClr val="FFFFFF"/>
              </a:highlight>
              <a:latin typeface="Segoe UI" panose="020B0502040204020203" pitchFamily="34" charset="0"/>
            </a:endParaRPr>
          </a:p>
          <a:p>
            <a:pPr algn="l">
              <a:buFont typeface="Arial" panose="020B0604020202020204" pitchFamily="34" charset="0"/>
              <a:buChar char="•"/>
            </a:pPr>
            <a:r>
              <a:rPr lang="en-US">
                <a:solidFill>
                  <a:srgbClr val="161616"/>
                </a:solidFill>
                <a:highlight>
                  <a:srgbClr val="FFFFFF"/>
                </a:highlight>
                <a:latin typeface="Segoe UI" panose="020B0502040204020203" pitchFamily="34" charset="0"/>
              </a:rPr>
              <a:t>Y</a:t>
            </a:r>
            <a:r>
              <a:rPr lang="en-US" b="0" i="0">
                <a:solidFill>
                  <a:srgbClr val="161616"/>
                </a:solidFill>
                <a:effectLst/>
                <a:highlight>
                  <a:srgbClr val="FFFFFF"/>
                </a:highlight>
                <a:latin typeface="Segoe UI" panose="020B0502040204020203" pitchFamily="34" charset="0"/>
              </a:rPr>
              <a:t>ou can also </a:t>
            </a:r>
            <a:r>
              <a:rPr lang="en-US" b="0" i="0" u="none" strike="noStrike">
                <a:effectLst/>
                <a:highlight>
                  <a:srgbClr val="FFFFFF"/>
                </a:highlight>
                <a:latin typeface="Segoe UI" panose="020B0502040204020203" pitchFamily="34" charset="0"/>
                <a:hlinkClick r:id="rId4"/>
              </a:rPr>
              <a:t>automate changes to the application role assignments</a:t>
            </a:r>
            <a:r>
              <a:rPr lang="en-US" b="0" i="0">
                <a:solidFill>
                  <a:srgbClr val="161616"/>
                </a:solidFill>
                <a:effectLst/>
                <a:highlight>
                  <a:srgbClr val="FFFFFF"/>
                </a:highlight>
                <a:latin typeface="Segoe UI" panose="020B0502040204020203" pitchFamily="34" charset="0"/>
              </a:rPr>
              <a:t> in Microsoft Entra ID for SAP Cloud Identity Services.</a:t>
            </a:r>
            <a:endParaRPr lang="en-US"/>
          </a:p>
        </p:txBody>
      </p:sp>
    </p:spTree>
    <p:extLst>
      <p:ext uri="{BB962C8B-B14F-4D97-AF65-F5344CB8AC3E}">
        <p14:creationId xmlns:p14="http://schemas.microsoft.com/office/powerpoint/2010/main" val="289725843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637101-F61D-3C1E-AF69-A4EA5EE6FBBC}"/>
              </a:ext>
            </a:extLst>
          </p:cNvPr>
          <p:cNvSpPr>
            <a:spLocks noGrp="1"/>
          </p:cNvSpPr>
          <p:nvPr>
            <p:ph type="title"/>
          </p:nvPr>
        </p:nvSpPr>
        <p:spPr>
          <a:xfrm>
            <a:off x="588263" y="2979539"/>
            <a:ext cx="4167887" cy="553998"/>
          </a:xfrm>
        </p:spPr>
        <p:txBody>
          <a:bodyPr/>
          <a:lstStyle/>
          <a:p>
            <a:r>
              <a:rPr lang="pt-BR"/>
              <a:t>Planning</a:t>
            </a:r>
            <a:endParaRPr lang="en-US"/>
          </a:p>
        </p:txBody>
      </p:sp>
      <p:sp>
        <p:nvSpPr>
          <p:cNvPr id="6" name="Text Placeholder 5">
            <a:extLst>
              <a:ext uri="{FF2B5EF4-FFF2-40B4-BE49-F238E27FC236}">
                <a16:creationId xmlns:a16="http://schemas.microsoft.com/office/drawing/2014/main" id="{532D91A6-9BB4-E9A1-A75B-C6413E28FEA0}"/>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2249884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38648-E878-AA7C-044B-3254FF301F33}"/>
              </a:ext>
            </a:extLst>
          </p:cNvPr>
          <p:cNvSpPr>
            <a:spLocks noGrp="1"/>
          </p:cNvSpPr>
          <p:nvPr>
            <p:ph type="title"/>
          </p:nvPr>
        </p:nvSpPr>
        <p:spPr/>
        <p:txBody>
          <a:bodyPr/>
          <a:lstStyle/>
          <a:p>
            <a:r>
              <a:rPr lang="en-US"/>
              <a:t>Provision to SAP systems – On-Premises SAP ECC</a:t>
            </a:r>
          </a:p>
        </p:txBody>
      </p:sp>
      <p:sp>
        <p:nvSpPr>
          <p:cNvPr id="3" name="Content Placeholder 2">
            <a:extLst>
              <a:ext uri="{FF2B5EF4-FFF2-40B4-BE49-F238E27FC236}">
                <a16:creationId xmlns:a16="http://schemas.microsoft.com/office/drawing/2014/main" id="{AB49D019-92F6-7519-AE7D-FE35E9D67D37}"/>
              </a:ext>
            </a:extLst>
          </p:cNvPr>
          <p:cNvSpPr>
            <a:spLocks noGrp="1"/>
          </p:cNvSpPr>
          <p:nvPr>
            <p:ph sz="quarter" idx="10"/>
          </p:nvPr>
        </p:nvSpPr>
        <p:spPr>
          <a:xfrm>
            <a:off x="584200" y="1435100"/>
            <a:ext cx="11018838" cy="5429179"/>
          </a:xfrm>
        </p:spPr>
        <p:txBody>
          <a:bodyPr/>
          <a:lstStyle/>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For SAP ECC, confirm that the necessary Business APIs (BAPIs) </a:t>
            </a:r>
            <a:r>
              <a:rPr lang="en-US" b="0" i="0" u="none" strike="noStrike">
                <a:solidFill>
                  <a:srgbClr val="161616"/>
                </a:solidFill>
                <a:effectLst/>
                <a:highlight>
                  <a:srgbClr val="FFFFFF"/>
                </a:highlight>
                <a:latin typeface="Segoe UI" panose="020B0502040204020203" pitchFamily="34" charset="0"/>
                <a:hlinkClick r:id="rId3"/>
              </a:rPr>
              <a:t>for SAP ECC are ready</a:t>
            </a:r>
            <a:r>
              <a:rPr lang="en-US" b="0" i="0">
                <a:solidFill>
                  <a:srgbClr val="161616"/>
                </a:solidFill>
                <a:effectLst/>
                <a:highlight>
                  <a:srgbClr val="FFFFFF"/>
                </a:highlight>
                <a:latin typeface="Segoe UI" panose="020B0502040204020203" pitchFamily="34" charset="0"/>
              </a:rPr>
              <a:t> for Microsoft Entra to use for identity management, then </a:t>
            </a:r>
            <a:r>
              <a:rPr lang="en-US" b="0" i="0" u="none" strike="noStrike">
                <a:solidFill>
                  <a:srgbClr val="161616"/>
                </a:solidFill>
                <a:effectLst/>
                <a:highlight>
                  <a:srgbClr val="FFFFFF"/>
                </a:highlight>
                <a:latin typeface="Segoe UI" panose="020B0502040204020203" pitchFamily="34" charset="0"/>
                <a:hlinkClick r:id="rId4"/>
              </a:rPr>
              <a:t>provision the users from Microsoft Entra ID to SAP ECC</a:t>
            </a:r>
            <a:r>
              <a:rPr lang="en-US" b="0" i="0">
                <a:solidFill>
                  <a:srgbClr val="161616"/>
                </a:solidFill>
                <a:effectLst/>
                <a:highlight>
                  <a:srgbClr val="FFFFFF"/>
                </a:highlight>
                <a:latin typeface="Segoe UI" panose="020B0502040204020203" pitchFamily="34" charset="0"/>
              </a:rPr>
              <a:t>.</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If you are using SAP NetWeaver AS for Java with Windows Server Active Directory as its data source, then Microsoft Entra SuccessFactors inbound can be used to </a:t>
            </a:r>
            <a:r>
              <a:rPr lang="en-US" b="0" i="0" u="none" strike="noStrike">
                <a:solidFill>
                  <a:srgbClr val="161616"/>
                </a:solidFill>
                <a:effectLst/>
                <a:highlight>
                  <a:srgbClr val="FFFFFF"/>
                </a:highlight>
                <a:latin typeface="Segoe UI" panose="020B0502040204020203" pitchFamily="34" charset="0"/>
                <a:hlinkClick r:id="rId5"/>
              </a:rPr>
              <a:t>automatically create and update users in Windows Server AD</a:t>
            </a:r>
            <a:r>
              <a:rPr lang="en-US" b="0" i="0">
                <a:solidFill>
                  <a:srgbClr val="161616"/>
                </a:solidFill>
                <a:effectLst/>
                <a:highlight>
                  <a:srgbClr val="FFFFFF"/>
                </a:highlight>
                <a:latin typeface="Segoe UI" panose="020B0502040204020203" pitchFamily="34" charset="0"/>
              </a:rPr>
              <a:t>.</a:t>
            </a:r>
          </a:p>
          <a:p>
            <a:pPr algn="l">
              <a:buFont typeface="Arial" panose="020B0604020202020204" pitchFamily="34" charset="0"/>
              <a:buChar char="•"/>
            </a:pPr>
            <a:r>
              <a:rPr lang="en-US" b="0" i="0">
                <a:solidFill>
                  <a:srgbClr val="161616"/>
                </a:solidFill>
                <a:effectLst/>
                <a:highlight>
                  <a:srgbClr val="FFFFFF"/>
                </a:highlight>
                <a:latin typeface="Segoe UI" panose="020B0502040204020203" pitchFamily="34" charset="0"/>
              </a:rPr>
              <a:t>If you are using SAP NetWeaver AS for Java with another LDAP directory as its data source, then you can configure </a:t>
            </a:r>
            <a:r>
              <a:rPr lang="en-US" b="0" i="0" u="none" strike="noStrike">
                <a:solidFill>
                  <a:srgbClr val="161616"/>
                </a:solidFill>
                <a:effectLst/>
                <a:highlight>
                  <a:srgbClr val="FFFFFF"/>
                </a:highlight>
                <a:latin typeface="Segoe UI" panose="020B0502040204020203" pitchFamily="34" charset="0"/>
                <a:hlinkClick r:id="rId6"/>
              </a:rPr>
              <a:t>Microsoft Entra ID to provision users into LDAP directories</a:t>
            </a:r>
            <a:r>
              <a:rPr lang="en-US" b="0" i="0">
                <a:solidFill>
                  <a:srgbClr val="161616"/>
                </a:solidFill>
                <a:effectLst/>
                <a:highlight>
                  <a:srgbClr val="FFFFFF"/>
                </a:highlight>
                <a:latin typeface="Segoe UI" panose="020B0502040204020203" pitchFamily="34" charset="0"/>
              </a:rPr>
              <a:t>.</a:t>
            </a:r>
          </a:p>
          <a:p>
            <a:endParaRPr lang="en-US"/>
          </a:p>
        </p:txBody>
      </p:sp>
    </p:spTree>
    <p:extLst>
      <p:ext uri="{BB962C8B-B14F-4D97-AF65-F5344CB8AC3E}">
        <p14:creationId xmlns:p14="http://schemas.microsoft.com/office/powerpoint/2010/main" val="85464451"/>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38648-E878-AA7C-044B-3254FF301F33}"/>
              </a:ext>
            </a:extLst>
          </p:cNvPr>
          <p:cNvSpPr>
            <a:spLocks noGrp="1"/>
          </p:cNvSpPr>
          <p:nvPr>
            <p:ph type="title"/>
          </p:nvPr>
        </p:nvSpPr>
        <p:spPr/>
        <p:txBody>
          <a:bodyPr/>
          <a:lstStyle/>
          <a:p>
            <a:r>
              <a:rPr lang="en-US">
                <a:cs typeface="Segoe UI"/>
              </a:rPr>
              <a:t>Provision to non-SAP Systems – SaaS</a:t>
            </a:r>
          </a:p>
        </p:txBody>
      </p:sp>
      <p:sp>
        <p:nvSpPr>
          <p:cNvPr id="74" name="TextBox 73">
            <a:extLst>
              <a:ext uri="{FF2B5EF4-FFF2-40B4-BE49-F238E27FC236}">
                <a16:creationId xmlns:a16="http://schemas.microsoft.com/office/drawing/2014/main" id="{D9D87207-86A5-E84D-6C9C-3811A9E5F058}"/>
              </a:ext>
            </a:extLst>
          </p:cNvPr>
          <p:cNvSpPr txBox="1"/>
          <p:nvPr/>
        </p:nvSpPr>
        <p:spPr>
          <a:xfrm>
            <a:off x="588263" y="1215214"/>
            <a:ext cx="5876931" cy="5509200"/>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US" sz="1600" err="1"/>
              <a:t>Entra</a:t>
            </a:r>
            <a:r>
              <a:rPr lang="en-US" sz="1600"/>
              <a:t> Provisioning service connects to 3rd party apps via SCIM endpoints for user management</a:t>
            </a:r>
            <a:endParaRPr lang="en-US" sz="1600">
              <a:cs typeface="Segoe UI"/>
            </a:endParaRP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Automatically create, update or deactivate accounts in applications.</a:t>
            </a:r>
            <a:endParaRPr lang="en-US" sz="1600">
              <a:cs typeface="Segoe UI"/>
            </a:endParaRP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Ensure that the identities in your apps and systems are kept up to date based on changes in the directory or your human resources system.</a:t>
            </a:r>
            <a:endParaRPr lang="en-US" sz="1600">
              <a:cs typeface="Segoe UI"/>
            </a:endParaRP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Provision groups to applications that support them.</a:t>
            </a:r>
            <a:endParaRPr lang="en-US" sz="1600">
              <a:cs typeface="Segoe UI"/>
            </a:endParaRP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Take advantage of customizable attribute mappings that define what user data should flow from the source system to the target system.</a:t>
            </a:r>
            <a:endParaRPr lang="en-US" sz="1600">
              <a:cs typeface="Segoe UI"/>
            </a:endParaRP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Monitor and audit who has been provisioned into your applications.</a:t>
            </a:r>
            <a:endParaRPr lang="en-US" sz="1600">
              <a:cs typeface="Segoe UI"/>
            </a:endParaRP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The provisioning service provides alerts for critical events and allows for Log Analytics integration where you can define custom alerts to suit your business needs.</a:t>
            </a:r>
            <a:endParaRPr lang="en-US" sz="1600">
              <a:cs typeface="Segoe UI"/>
            </a:endParaRPr>
          </a:p>
        </p:txBody>
      </p:sp>
      <p:pic>
        <p:nvPicPr>
          <p:cNvPr id="75" name="Picture 74">
            <a:extLst>
              <a:ext uri="{FF2B5EF4-FFF2-40B4-BE49-F238E27FC236}">
                <a16:creationId xmlns:a16="http://schemas.microsoft.com/office/drawing/2014/main" id="{C2E5C599-AA3A-BB95-7885-87A69B284C7A}"/>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6833849" y="1215215"/>
            <a:ext cx="4769887" cy="2296612"/>
          </a:xfrm>
          <a:prstGeom prst="rect">
            <a:avLst/>
          </a:prstGeom>
        </p:spPr>
      </p:pic>
      <p:grpSp>
        <p:nvGrpSpPr>
          <p:cNvPr id="76" name="Group 75">
            <a:extLst>
              <a:ext uri="{FF2B5EF4-FFF2-40B4-BE49-F238E27FC236}">
                <a16:creationId xmlns:a16="http://schemas.microsoft.com/office/drawing/2014/main" id="{07AC1CCC-CC5D-0E7A-825F-490046903038}"/>
              </a:ext>
            </a:extLst>
          </p:cNvPr>
          <p:cNvGrpSpPr/>
          <p:nvPr/>
        </p:nvGrpSpPr>
        <p:grpSpPr>
          <a:xfrm>
            <a:off x="6595618" y="4486893"/>
            <a:ext cx="4938278" cy="1368746"/>
            <a:chOff x="3025666" y="2185028"/>
            <a:chExt cx="4938278" cy="1368746"/>
          </a:xfrm>
        </p:grpSpPr>
        <p:sp>
          <p:nvSpPr>
            <p:cNvPr id="77" name="TextBox 76">
              <a:extLst>
                <a:ext uri="{FF2B5EF4-FFF2-40B4-BE49-F238E27FC236}">
                  <a16:creationId xmlns:a16="http://schemas.microsoft.com/office/drawing/2014/main" id="{6862EE65-D540-35B4-64B9-F77DEF1B7611}"/>
                </a:ext>
              </a:extLst>
            </p:cNvPr>
            <p:cNvSpPr txBox="1"/>
            <p:nvPr/>
          </p:nvSpPr>
          <p:spPr>
            <a:xfrm>
              <a:off x="3025666" y="3061331"/>
              <a:ext cx="1591119" cy="492443"/>
            </a:xfrm>
            <a:prstGeom prst="rect">
              <a:avLst/>
            </a:prstGeom>
            <a:noFill/>
          </p:spPr>
          <p:txBody>
            <a:bodyPr wrap="square" lIns="0" tIns="0" rIns="0" bIns="0" rtlCol="0">
              <a:spAutoFit/>
            </a:bodyPr>
            <a:lstStyle/>
            <a:p>
              <a:pPr marL="0" marR="0" lvl="0" indent="0" algn="ctr" defTabSz="91434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000000"/>
                      </a:gs>
                      <a:gs pos="100000">
                        <a:srgbClr val="000000"/>
                      </a:gs>
                    </a:gsLst>
                    <a:lin ang="5400000" scaled="0"/>
                  </a:gradFill>
                  <a:effectLst/>
                  <a:uLnTx/>
                  <a:uFillTx/>
                  <a:ea typeface="+mn-ea"/>
                  <a:cs typeface="Segoe UI Semilight" panose="020B0402040204020203" pitchFamily="34" charset="0"/>
                </a:rPr>
                <a:t>Microsoft </a:t>
              </a:r>
            </a:p>
            <a:p>
              <a:pPr marL="0" marR="0" lvl="0" indent="0" algn="ctr" defTabSz="91434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gradFill>
                    <a:gsLst>
                      <a:gs pos="2917">
                        <a:srgbClr val="000000"/>
                      </a:gs>
                      <a:gs pos="100000">
                        <a:srgbClr val="000000"/>
                      </a:gs>
                    </a:gsLst>
                    <a:lin ang="5400000" scaled="0"/>
                  </a:gradFill>
                  <a:effectLst/>
                  <a:uLnTx/>
                  <a:uFillTx/>
                  <a:ea typeface="+mn-ea"/>
                  <a:cs typeface="Segoe UI Semilight" panose="020B0402040204020203" pitchFamily="34" charset="0"/>
                </a:rPr>
                <a:t>Entra</a:t>
              </a:r>
              <a:r>
                <a:rPr kumimoji="0" lang="en-US" sz="1600" b="0" i="0" u="none" strike="noStrike" kern="1200" cap="none" spc="0" normalizeH="0" baseline="0" noProof="0">
                  <a:ln>
                    <a:noFill/>
                  </a:ln>
                  <a:gradFill>
                    <a:gsLst>
                      <a:gs pos="2917">
                        <a:srgbClr val="000000"/>
                      </a:gs>
                      <a:gs pos="100000">
                        <a:srgbClr val="000000"/>
                      </a:gs>
                    </a:gsLst>
                    <a:lin ang="5400000" scaled="0"/>
                  </a:gradFill>
                  <a:effectLst/>
                  <a:uLnTx/>
                  <a:uFillTx/>
                  <a:ea typeface="+mn-ea"/>
                  <a:cs typeface="Segoe UI Semilight" panose="020B0402040204020203" pitchFamily="34" charset="0"/>
                </a:rPr>
                <a:t> ID</a:t>
              </a:r>
            </a:p>
          </p:txBody>
        </p:sp>
        <p:sp>
          <p:nvSpPr>
            <p:cNvPr id="78" name="App cloud">
              <a:extLst>
                <a:ext uri="{FF2B5EF4-FFF2-40B4-BE49-F238E27FC236}">
                  <a16:creationId xmlns:a16="http://schemas.microsoft.com/office/drawing/2014/main" id="{CE06C984-36E3-0A21-1DBC-27C1BC53C62E}"/>
                </a:ext>
              </a:extLst>
            </p:cNvPr>
            <p:cNvSpPr/>
            <p:nvPr/>
          </p:nvSpPr>
          <p:spPr bwMode="auto">
            <a:xfrm>
              <a:off x="6027313" y="2185028"/>
              <a:ext cx="1936631" cy="1068876"/>
            </a:xfrm>
            <a:custGeom>
              <a:avLst/>
              <a:gdLst>
                <a:gd name="connsiteX0" fmla="*/ 3361107 w 6810924"/>
                <a:gd name="connsiteY0" fmla="*/ 0 h 3759126"/>
                <a:gd name="connsiteX1" fmla="*/ 4838321 w 6810924"/>
                <a:gd name="connsiteY1" fmla="*/ 979163 h 3759126"/>
                <a:gd name="connsiteX2" fmla="*/ 4860282 w 6810924"/>
                <a:gd name="connsiteY2" fmla="*/ 1039166 h 3759126"/>
                <a:gd name="connsiteX3" fmla="*/ 4977487 w 6810924"/>
                <a:gd name="connsiteY3" fmla="*/ 996268 h 3759126"/>
                <a:gd name="connsiteX4" fmla="*/ 5397728 w 6810924"/>
                <a:gd name="connsiteY4" fmla="*/ 932734 h 3759126"/>
                <a:gd name="connsiteX5" fmla="*/ 6810924 w 6810924"/>
                <a:gd name="connsiteY5" fmla="*/ 2345930 h 3759126"/>
                <a:gd name="connsiteX6" fmla="*/ 5542219 w 6810924"/>
                <a:gd name="connsiteY6" fmla="*/ 3751830 h 3759126"/>
                <a:gd name="connsiteX7" fmla="*/ 5469009 w 6810924"/>
                <a:gd name="connsiteY7" fmla="*/ 3755527 h 3759126"/>
                <a:gd name="connsiteX8" fmla="*/ 5469009 w 6810924"/>
                <a:gd name="connsiteY8" fmla="*/ 3759125 h 3759126"/>
                <a:gd name="connsiteX9" fmla="*/ 5397748 w 6810924"/>
                <a:gd name="connsiteY9" fmla="*/ 3759125 h 3759126"/>
                <a:gd name="connsiteX10" fmla="*/ 5397728 w 6810924"/>
                <a:gd name="connsiteY10" fmla="*/ 3759126 h 3759126"/>
                <a:gd name="connsiteX11" fmla="*/ 5397708 w 6810924"/>
                <a:gd name="connsiteY11" fmla="*/ 3759125 h 3759126"/>
                <a:gd name="connsiteX12" fmla="*/ 779509 w 6810924"/>
                <a:gd name="connsiteY12" fmla="*/ 3759125 h 3759126"/>
                <a:gd name="connsiteX13" fmla="*/ 779489 w 6810924"/>
                <a:gd name="connsiteY13" fmla="*/ 3759126 h 3759126"/>
                <a:gd name="connsiteX14" fmla="*/ 779470 w 6810924"/>
                <a:gd name="connsiteY14" fmla="*/ 3759125 h 3759126"/>
                <a:gd name="connsiteX15" fmla="*/ 760443 w 6810924"/>
                <a:gd name="connsiteY15" fmla="*/ 3759125 h 3759126"/>
                <a:gd name="connsiteX16" fmla="*/ 760443 w 6810924"/>
                <a:gd name="connsiteY16" fmla="*/ 3758165 h 3759126"/>
                <a:gd name="connsiteX17" fmla="*/ 699791 w 6810924"/>
                <a:gd name="connsiteY17" fmla="*/ 3755102 h 3759126"/>
                <a:gd name="connsiteX18" fmla="*/ 0 w 6810924"/>
                <a:gd name="connsiteY18" fmla="*/ 2979637 h 3759126"/>
                <a:gd name="connsiteX19" fmla="*/ 779489 w 6810924"/>
                <a:gd name="connsiteY19" fmla="*/ 2200148 h 3759126"/>
                <a:gd name="connsiteX20" fmla="*/ 869383 w 6810924"/>
                <a:gd name="connsiteY20" fmla="*/ 2205818 h 3759126"/>
                <a:gd name="connsiteX21" fmla="*/ 855381 w 6810924"/>
                <a:gd name="connsiteY21" fmla="*/ 2066924 h 3759126"/>
                <a:gd name="connsiteX22" fmla="*/ 1782273 w 6810924"/>
                <a:gd name="connsiteY22" fmla="*/ 1140032 h 3759126"/>
                <a:gd name="connsiteX23" fmla="*/ 1825926 w 6810924"/>
                <a:gd name="connsiteY23" fmla="*/ 1142236 h 3759126"/>
                <a:gd name="connsiteX24" fmla="*/ 1829983 w 6810924"/>
                <a:gd name="connsiteY24" fmla="*/ 1126458 h 3759126"/>
                <a:gd name="connsiteX25" fmla="*/ 3361107 w 6810924"/>
                <a:gd name="connsiteY25" fmla="*/ 0 h 3759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810924" h="3759126">
                  <a:moveTo>
                    <a:pt x="3361107" y="0"/>
                  </a:moveTo>
                  <a:cubicBezTo>
                    <a:pt x="4025175" y="0"/>
                    <a:pt x="4594941" y="403750"/>
                    <a:pt x="4838321" y="979163"/>
                  </a:cubicBezTo>
                  <a:lnTo>
                    <a:pt x="4860282" y="1039166"/>
                  </a:lnTo>
                  <a:lnTo>
                    <a:pt x="4977487" y="996268"/>
                  </a:lnTo>
                  <a:cubicBezTo>
                    <a:pt x="5110241" y="954978"/>
                    <a:pt x="5251387" y="932734"/>
                    <a:pt x="5397728" y="932734"/>
                  </a:cubicBezTo>
                  <a:cubicBezTo>
                    <a:pt x="6178215" y="932734"/>
                    <a:pt x="6810924" y="1565443"/>
                    <a:pt x="6810924" y="2345930"/>
                  </a:cubicBezTo>
                  <a:cubicBezTo>
                    <a:pt x="6810924" y="3077637"/>
                    <a:pt x="6254832" y="3679460"/>
                    <a:pt x="5542219" y="3751830"/>
                  </a:cubicBezTo>
                  <a:lnTo>
                    <a:pt x="5469009" y="3755527"/>
                  </a:lnTo>
                  <a:lnTo>
                    <a:pt x="5469009" y="3759125"/>
                  </a:lnTo>
                  <a:lnTo>
                    <a:pt x="5397748" y="3759125"/>
                  </a:lnTo>
                  <a:lnTo>
                    <a:pt x="5397728" y="3759126"/>
                  </a:lnTo>
                  <a:lnTo>
                    <a:pt x="5397708" y="3759125"/>
                  </a:lnTo>
                  <a:lnTo>
                    <a:pt x="779509" y="3759125"/>
                  </a:lnTo>
                  <a:lnTo>
                    <a:pt x="779489" y="3759126"/>
                  </a:lnTo>
                  <a:lnTo>
                    <a:pt x="779470" y="3759125"/>
                  </a:lnTo>
                  <a:lnTo>
                    <a:pt x="760443" y="3759125"/>
                  </a:lnTo>
                  <a:lnTo>
                    <a:pt x="760443" y="3758165"/>
                  </a:lnTo>
                  <a:lnTo>
                    <a:pt x="699791" y="3755102"/>
                  </a:lnTo>
                  <a:cubicBezTo>
                    <a:pt x="306729" y="3715184"/>
                    <a:pt x="0" y="3383231"/>
                    <a:pt x="0" y="2979637"/>
                  </a:cubicBezTo>
                  <a:cubicBezTo>
                    <a:pt x="0" y="2549137"/>
                    <a:pt x="348989" y="2200148"/>
                    <a:pt x="779489" y="2200148"/>
                  </a:cubicBezTo>
                  <a:lnTo>
                    <a:pt x="869383" y="2205818"/>
                  </a:lnTo>
                  <a:lnTo>
                    <a:pt x="855381" y="2066924"/>
                  </a:lnTo>
                  <a:cubicBezTo>
                    <a:pt x="855381" y="1555016"/>
                    <a:pt x="1270365" y="1140032"/>
                    <a:pt x="1782273" y="1140032"/>
                  </a:cubicBezTo>
                  <a:lnTo>
                    <a:pt x="1825926" y="1142236"/>
                  </a:lnTo>
                  <a:lnTo>
                    <a:pt x="1829983" y="1126458"/>
                  </a:lnTo>
                  <a:cubicBezTo>
                    <a:pt x="2032967" y="473846"/>
                    <a:pt x="2641701" y="0"/>
                    <a:pt x="3361107" y="0"/>
                  </a:cubicBezTo>
                  <a:close/>
                </a:path>
              </a:pathLst>
            </a:custGeom>
            <a:blipFill>
              <a:blip r:embed="rId4" cstate="hqprint">
                <a:extLst>
                  <a:ext uri="{28A0092B-C50C-407E-A947-70E740481C1C}">
                    <a14:useLocalDpi xmlns:a14="http://schemas.microsoft.com/office/drawing/2010/main"/>
                  </a:ext>
                </a:extLst>
              </a:blip>
              <a:stretch>
                <a:fillRect/>
              </a:stretch>
            </a:blip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8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cxnSp>
          <p:nvCxnSpPr>
            <p:cNvPr id="79" name="Straight Connector 78">
              <a:extLst>
                <a:ext uri="{FF2B5EF4-FFF2-40B4-BE49-F238E27FC236}">
                  <a16:creationId xmlns:a16="http://schemas.microsoft.com/office/drawing/2014/main" id="{ED077CBB-8DF9-5B54-7386-E966CE72DD2D}"/>
                </a:ext>
                <a:ext uri="{C183D7F6-B498-43B3-948B-1728B52AA6E4}">
                  <adec:decorative xmlns:adec="http://schemas.microsoft.com/office/drawing/2017/decorative" val="1"/>
                </a:ext>
              </a:extLst>
            </p:cNvPr>
            <p:cNvCxnSpPr>
              <a:cxnSpLocks/>
            </p:cNvCxnSpPr>
            <p:nvPr/>
          </p:nvCxnSpPr>
          <p:spPr>
            <a:xfrm>
              <a:off x="4472155" y="2719466"/>
              <a:ext cx="1555158" cy="0"/>
            </a:xfrm>
            <a:prstGeom prst="line">
              <a:avLst/>
            </a:prstGeom>
            <a:noFill/>
            <a:ln w="15875" cap="rnd" cmpd="sng" algn="ctr">
              <a:solidFill>
                <a:schemeClr val="tx2"/>
              </a:solidFill>
              <a:prstDash val="solid"/>
              <a:headEnd type="none"/>
              <a:tailEnd type="arrow" w="med" len="sm"/>
            </a:ln>
            <a:effectLst/>
          </p:spPr>
        </p:cxnSp>
        <p:sp>
          <p:nvSpPr>
            <p:cNvPr id="80" name="ID" title="Icon of a person with three stacked lines of text to the right of them">
              <a:extLst>
                <a:ext uri="{FF2B5EF4-FFF2-40B4-BE49-F238E27FC236}">
                  <a16:creationId xmlns:a16="http://schemas.microsoft.com/office/drawing/2014/main" id="{1700C366-20AD-FD31-9AAB-EB3FF55E7D00}"/>
                </a:ext>
              </a:extLst>
            </p:cNvPr>
            <p:cNvSpPr>
              <a:spLocks noChangeAspect="1" noEditPoints="1"/>
            </p:cNvSpPr>
            <p:nvPr/>
          </p:nvSpPr>
          <p:spPr bwMode="auto">
            <a:xfrm>
              <a:off x="4989578" y="2186406"/>
              <a:ext cx="457200" cy="264042"/>
            </a:xfrm>
            <a:custGeom>
              <a:avLst/>
              <a:gdLst>
                <a:gd name="T0" fmla="*/ 20 w 356"/>
                <a:gd name="T1" fmla="*/ 62 h 204"/>
                <a:gd name="T2" fmla="*/ 81 w 356"/>
                <a:gd name="T3" fmla="*/ 0 h 204"/>
                <a:gd name="T4" fmla="*/ 143 w 356"/>
                <a:gd name="T5" fmla="*/ 62 h 204"/>
                <a:gd name="T6" fmla="*/ 81 w 356"/>
                <a:gd name="T7" fmla="*/ 123 h 204"/>
                <a:gd name="T8" fmla="*/ 20 w 356"/>
                <a:gd name="T9" fmla="*/ 62 h 204"/>
                <a:gd name="T10" fmla="*/ 162 w 356"/>
                <a:gd name="T11" fmla="*/ 204 h 204"/>
                <a:gd name="T12" fmla="*/ 81 w 356"/>
                <a:gd name="T13" fmla="*/ 123 h 204"/>
                <a:gd name="T14" fmla="*/ 0 w 356"/>
                <a:gd name="T15" fmla="*/ 204 h 204"/>
                <a:gd name="T16" fmla="*/ 199 w 356"/>
                <a:gd name="T17" fmla="*/ 3 h 204"/>
                <a:gd name="T18" fmla="*/ 356 w 356"/>
                <a:gd name="T19" fmla="*/ 3 h 204"/>
                <a:gd name="T20" fmla="*/ 199 w 356"/>
                <a:gd name="T21" fmla="*/ 97 h 204"/>
                <a:gd name="T22" fmla="*/ 356 w 356"/>
                <a:gd name="T23" fmla="*/ 97 h 204"/>
                <a:gd name="T24" fmla="*/ 199 w 356"/>
                <a:gd name="T25" fmla="*/ 192 h 204"/>
                <a:gd name="T26" fmla="*/ 356 w 356"/>
                <a:gd name="T27" fmla="*/ 19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6" h="204">
                  <a:moveTo>
                    <a:pt x="20" y="62"/>
                  </a:moveTo>
                  <a:cubicBezTo>
                    <a:pt x="20" y="28"/>
                    <a:pt x="47" y="0"/>
                    <a:pt x="81" y="0"/>
                  </a:cubicBezTo>
                  <a:cubicBezTo>
                    <a:pt x="115" y="0"/>
                    <a:pt x="143" y="28"/>
                    <a:pt x="143" y="62"/>
                  </a:cubicBezTo>
                  <a:cubicBezTo>
                    <a:pt x="143" y="96"/>
                    <a:pt x="115" y="123"/>
                    <a:pt x="81" y="123"/>
                  </a:cubicBezTo>
                  <a:cubicBezTo>
                    <a:pt x="47" y="123"/>
                    <a:pt x="20" y="96"/>
                    <a:pt x="20" y="62"/>
                  </a:cubicBezTo>
                  <a:close/>
                  <a:moveTo>
                    <a:pt x="162" y="204"/>
                  </a:moveTo>
                  <a:cubicBezTo>
                    <a:pt x="162" y="160"/>
                    <a:pt x="126" y="123"/>
                    <a:pt x="81" y="123"/>
                  </a:cubicBezTo>
                  <a:cubicBezTo>
                    <a:pt x="37" y="123"/>
                    <a:pt x="0" y="160"/>
                    <a:pt x="0" y="204"/>
                  </a:cubicBezTo>
                  <a:moveTo>
                    <a:pt x="199" y="3"/>
                  </a:moveTo>
                  <a:cubicBezTo>
                    <a:pt x="356" y="3"/>
                    <a:pt x="356" y="3"/>
                    <a:pt x="356" y="3"/>
                  </a:cubicBezTo>
                  <a:moveTo>
                    <a:pt x="199" y="97"/>
                  </a:moveTo>
                  <a:cubicBezTo>
                    <a:pt x="356" y="97"/>
                    <a:pt x="356" y="97"/>
                    <a:pt x="356" y="97"/>
                  </a:cubicBezTo>
                  <a:moveTo>
                    <a:pt x="199" y="192"/>
                  </a:moveTo>
                  <a:cubicBezTo>
                    <a:pt x="356" y="192"/>
                    <a:pt x="356" y="192"/>
                    <a:pt x="356" y="19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useBgFill="1">
          <p:nvSpPr>
            <p:cNvPr id="81" name="Oval 80">
              <a:extLst>
                <a:ext uri="{FF2B5EF4-FFF2-40B4-BE49-F238E27FC236}">
                  <a16:creationId xmlns:a16="http://schemas.microsoft.com/office/drawing/2014/main" id="{9F91A44F-B4BE-2CA1-A91F-24A056F9DABA}"/>
                </a:ext>
                <a:ext uri="{C183D7F6-B498-43B3-948B-1728B52AA6E4}">
                  <adec:decorative xmlns:adec="http://schemas.microsoft.com/office/drawing/2017/decorative" val="1"/>
                </a:ext>
              </a:extLst>
            </p:cNvPr>
            <p:cNvSpPr/>
            <p:nvPr/>
          </p:nvSpPr>
          <p:spPr bwMode="auto">
            <a:xfrm rot="2187612">
              <a:off x="5002297" y="2502909"/>
              <a:ext cx="374776" cy="426467"/>
            </a:xfrm>
            <a:prstGeom prst="ellipse">
              <a:avLst/>
            </a:prstGeom>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82" name="arrow_11">
              <a:extLst>
                <a:ext uri="{FF2B5EF4-FFF2-40B4-BE49-F238E27FC236}">
                  <a16:creationId xmlns:a16="http://schemas.microsoft.com/office/drawing/2014/main" id="{199AA4CE-445E-9DA9-48DC-F64BCBEFD323}"/>
                </a:ext>
                <a:ext uri="{C183D7F6-B498-43B3-948B-1728B52AA6E4}">
                  <adec:decorative xmlns:adec="http://schemas.microsoft.com/office/drawing/2017/decorative" val="1"/>
                </a:ext>
              </a:extLst>
            </p:cNvPr>
            <p:cNvSpPr>
              <a:spLocks noChangeAspect="1" noEditPoints="1"/>
            </p:cNvSpPr>
            <p:nvPr/>
          </p:nvSpPr>
          <p:spPr bwMode="auto">
            <a:xfrm>
              <a:off x="5052432" y="2577148"/>
              <a:ext cx="265824" cy="277692"/>
            </a:xfrm>
            <a:custGeom>
              <a:avLst/>
              <a:gdLst>
                <a:gd name="T0" fmla="*/ 310 w 310"/>
                <a:gd name="T1" fmla="*/ 199 h 322"/>
                <a:gd name="T2" fmla="*/ 154 w 310"/>
                <a:gd name="T3" fmla="*/ 322 h 322"/>
                <a:gd name="T4" fmla="*/ 1 w 310"/>
                <a:gd name="T5" fmla="*/ 211 h 322"/>
                <a:gd name="T6" fmla="*/ 304 w 310"/>
                <a:gd name="T7" fmla="*/ 104 h 322"/>
                <a:gd name="T8" fmla="*/ 154 w 310"/>
                <a:gd name="T9" fmla="*/ 0 h 322"/>
                <a:gd name="T10" fmla="*/ 0 w 310"/>
                <a:gd name="T11" fmla="*/ 114 h 322"/>
                <a:gd name="T12" fmla="*/ 299 w 310"/>
                <a:gd name="T13" fmla="*/ 104 h 322"/>
                <a:gd name="T14" fmla="*/ 230 w 310"/>
                <a:gd name="T15" fmla="*/ 104 h 322"/>
                <a:gd name="T16" fmla="*/ 295 w 310"/>
                <a:gd name="T17" fmla="*/ 104 h 322"/>
                <a:gd name="T18" fmla="*/ 304 w 310"/>
                <a:gd name="T19" fmla="*/ 104 h 322"/>
                <a:gd name="T20" fmla="*/ 304 w 310"/>
                <a:gd name="T21" fmla="*/ 29 h 322"/>
                <a:gd name="T22" fmla="*/ 9 w 310"/>
                <a:gd name="T23" fmla="*/ 211 h 322"/>
                <a:gd name="T24" fmla="*/ 75 w 310"/>
                <a:gd name="T25" fmla="*/ 211 h 322"/>
                <a:gd name="T26" fmla="*/ 9 w 310"/>
                <a:gd name="T27" fmla="*/ 211 h 322"/>
                <a:gd name="T28" fmla="*/ 1 w 310"/>
                <a:gd name="T29" fmla="*/ 211 h 322"/>
                <a:gd name="T30" fmla="*/ 1 w 310"/>
                <a:gd name="T31" fmla="*/ 286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0" h="322">
                  <a:moveTo>
                    <a:pt x="310" y="199"/>
                  </a:moveTo>
                  <a:cubicBezTo>
                    <a:pt x="293" y="270"/>
                    <a:pt x="229" y="322"/>
                    <a:pt x="154" y="322"/>
                  </a:cubicBezTo>
                  <a:cubicBezTo>
                    <a:pt x="83" y="322"/>
                    <a:pt x="22" y="275"/>
                    <a:pt x="1" y="211"/>
                  </a:cubicBezTo>
                  <a:moveTo>
                    <a:pt x="304" y="104"/>
                  </a:moveTo>
                  <a:cubicBezTo>
                    <a:pt x="281" y="43"/>
                    <a:pt x="223" y="0"/>
                    <a:pt x="154" y="0"/>
                  </a:cubicBezTo>
                  <a:cubicBezTo>
                    <a:pt x="82" y="0"/>
                    <a:pt x="20" y="48"/>
                    <a:pt x="0" y="114"/>
                  </a:cubicBezTo>
                  <a:moveTo>
                    <a:pt x="299" y="104"/>
                  </a:moveTo>
                  <a:cubicBezTo>
                    <a:pt x="230" y="104"/>
                    <a:pt x="230" y="104"/>
                    <a:pt x="230" y="104"/>
                  </a:cubicBezTo>
                  <a:moveTo>
                    <a:pt x="295" y="104"/>
                  </a:moveTo>
                  <a:cubicBezTo>
                    <a:pt x="304" y="104"/>
                    <a:pt x="304" y="104"/>
                    <a:pt x="304" y="104"/>
                  </a:cubicBezTo>
                  <a:cubicBezTo>
                    <a:pt x="304" y="29"/>
                    <a:pt x="304" y="29"/>
                    <a:pt x="304" y="29"/>
                  </a:cubicBezTo>
                  <a:moveTo>
                    <a:pt x="9" y="211"/>
                  </a:moveTo>
                  <a:cubicBezTo>
                    <a:pt x="75" y="211"/>
                    <a:pt x="75" y="211"/>
                    <a:pt x="75" y="211"/>
                  </a:cubicBezTo>
                  <a:moveTo>
                    <a:pt x="9" y="211"/>
                  </a:moveTo>
                  <a:cubicBezTo>
                    <a:pt x="1" y="211"/>
                    <a:pt x="1" y="211"/>
                    <a:pt x="1" y="211"/>
                  </a:cubicBezTo>
                  <a:cubicBezTo>
                    <a:pt x="1" y="286"/>
                    <a:pt x="1" y="286"/>
                    <a:pt x="1" y="286"/>
                  </a:cubicBezTo>
                </a:path>
              </a:pathLst>
            </a:custGeom>
            <a:noFill/>
            <a:ln w="15875" cap="sq">
              <a:solidFill>
                <a:srgbClr val="000000"/>
              </a:solid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882" b="0" i="0" u="none" strike="noStrike" kern="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83" name="TextBox 82">
              <a:extLst>
                <a:ext uri="{FF2B5EF4-FFF2-40B4-BE49-F238E27FC236}">
                  <a16:creationId xmlns:a16="http://schemas.microsoft.com/office/drawing/2014/main" id="{9046EBCB-5116-DBE9-1E6D-906855C3E15D}"/>
                </a:ext>
              </a:extLst>
            </p:cNvPr>
            <p:cNvSpPr txBox="1"/>
            <p:nvPr/>
          </p:nvSpPr>
          <p:spPr>
            <a:xfrm>
              <a:off x="6153086" y="3305889"/>
              <a:ext cx="1657951" cy="246221"/>
            </a:xfrm>
            <a:prstGeom prst="rect">
              <a:avLst/>
            </a:prstGeom>
            <a:noFill/>
          </p:spPr>
          <p:txBody>
            <a:bodyPr wrap="square" lIns="0" tIns="0" rIns="0" bIns="0" rtlCol="0">
              <a:spAutoFit/>
            </a:bodyPr>
            <a:lstStyle/>
            <a:p>
              <a:pPr marL="0" marR="0" lvl="0" indent="0" algn="ctr" defTabSz="91434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000000"/>
                      </a:gs>
                      <a:gs pos="100000">
                        <a:srgbClr val="000000"/>
                      </a:gs>
                    </a:gsLst>
                    <a:lin ang="5400000" scaled="0"/>
                  </a:gradFill>
                  <a:effectLst/>
                  <a:uLnTx/>
                  <a:uFillTx/>
                  <a:ea typeface="+mn-ea"/>
                  <a:cs typeface="Segoe UI Semilight" panose="020B0402040204020203" pitchFamily="34" charset="0"/>
                </a:rPr>
                <a:t>SaaS applications</a:t>
              </a:r>
            </a:p>
          </p:txBody>
        </p:sp>
      </p:grpSp>
      <p:pic>
        <p:nvPicPr>
          <p:cNvPr id="84" name="Graphic 83">
            <a:extLst>
              <a:ext uri="{FF2B5EF4-FFF2-40B4-BE49-F238E27FC236}">
                <a16:creationId xmlns:a16="http://schemas.microsoft.com/office/drawing/2014/main" id="{38B0DD62-085C-F53B-A8B0-A6F40578CF13}"/>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6874626" y="4319424"/>
            <a:ext cx="979640" cy="979640"/>
          </a:xfrm>
          <a:prstGeom prst="rect">
            <a:avLst/>
          </a:prstGeom>
        </p:spPr>
      </p:pic>
    </p:spTree>
    <p:extLst>
      <p:ext uri="{BB962C8B-B14F-4D97-AF65-F5344CB8AC3E}">
        <p14:creationId xmlns:p14="http://schemas.microsoft.com/office/powerpoint/2010/main" val="1550359330"/>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38648-E878-AA7C-044B-3254FF301F33}"/>
              </a:ext>
            </a:extLst>
          </p:cNvPr>
          <p:cNvSpPr>
            <a:spLocks noGrp="1"/>
          </p:cNvSpPr>
          <p:nvPr>
            <p:ph type="title"/>
          </p:nvPr>
        </p:nvSpPr>
        <p:spPr/>
        <p:txBody>
          <a:bodyPr/>
          <a:lstStyle/>
          <a:p>
            <a:r>
              <a:rPr lang="en-US">
                <a:cs typeface="Segoe UI"/>
              </a:rPr>
              <a:t>Provision to non-SAP Systems – On-Premises</a:t>
            </a:r>
          </a:p>
        </p:txBody>
      </p:sp>
      <p:sp>
        <p:nvSpPr>
          <p:cNvPr id="4" name="Text Placeholder 2">
            <a:extLst>
              <a:ext uri="{FF2B5EF4-FFF2-40B4-BE49-F238E27FC236}">
                <a16:creationId xmlns:a16="http://schemas.microsoft.com/office/drawing/2014/main" id="{56F03D95-592F-319D-DD2B-B018C387CF8B}"/>
              </a:ext>
            </a:extLst>
          </p:cNvPr>
          <p:cNvSpPr txBox="1">
            <a:spLocks/>
          </p:cNvSpPr>
          <p:nvPr/>
        </p:nvSpPr>
        <p:spPr>
          <a:xfrm>
            <a:off x="588263" y="1965701"/>
            <a:ext cx="5261489" cy="107721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1200"/>
              </a:spcBef>
            </a:pPr>
            <a:r>
              <a:rPr lang="en-US" sz="2400" spc="-50">
                <a:latin typeface="+mj-lt"/>
              </a:rPr>
              <a:t>Users and schema defined in the cloud</a:t>
            </a:r>
          </a:p>
          <a:p>
            <a:pPr marL="173038" indent="-173038">
              <a:spcBef>
                <a:spcPts val="1200"/>
              </a:spcBef>
              <a:buFont typeface="Arial" panose="020B0604020202020204" pitchFamily="34" charset="0"/>
              <a:buChar char="•"/>
            </a:pPr>
            <a:r>
              <a:rPr lang="en-US" sz="1800"/>
              <a:t>Supports provisioning from custom schema extensions to app-specific properties. </a:t>
            </a:r>
          </a:p>
        </p:txBody>
      </p:sp>
      <p:sp>
        <p:nvSpPr>
          <p:cNvPr id="5" name="Text Placeholder 2">
            <a:extLst>
              <a:ext uri="{FF2B5EF4-FFF2-40B4-BE49-F238E27FC236}">
                <a16:creationId xmlns:a16="http://schemas.microsoft.com/office/drawing/2014/main" id="{DE3E1D32-AB71-59E7-B8A6-89C82D969B81}"/>
              </a:ext>
            </a:extLst>
          </p:cNvPr>
          <p:cNvSpPr txBox="1">
            <a:spLocks/>
          </p:cNvSpPr>
          <p:nvPr/>
        </p:nvSpPr>
        <p:spPr>
          <a:xfrm>
            <a:off x="588262" y="3636881"/>
            <a:ext cx="5265897" cy="2585323"/>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1200"/>
              </a:spcBef>
            </a:pPr>
            <a:r>
              <a:rPr lang="en-US" sz="2400" spc="-50">
                <a:latin typeface="+mj-lt"/>
              </a:rPr>
              <a:t>Translation to the provisioning</a:t>
            </a:r>
            <a:br>
              <a:rPr lang="en-US" sz="2400" spc="-50">
                <a:latin typeface="+mj-lt"/>
              </a:rPr>
            </a:br>
            <a:r>
              <a:rPr lang="en-US" sz="2400" spc="-50">
                <a:latin typeface="+mj-lt"/>
              </a:rPr>
              <a:t>protocols expected by apps</a:t>
            </a:r>
          </a:p>
          <a:p>
            <a:pPr marL="173038" indent="-173038">
              <a:spcBef>
                <a:spcPts val="1200"/>
              </a:spcBef>
              <a:buFont typeface="Arial" panose="020B0604020202020204" pitchFamily="34" charset="0"/>
              <a:buChar char="•"/>
            </a:pPr>
            <a:r>
              <a:rPr lang="en-US" sz="1800"/>
              <a:t>Microsoft-delivered connectors: LDAP, SQL, etc.</a:t>
            </a:r>
          </a:p>
          <a:p>
            <a:pPr marL="173038" indent="-173038">
              <a:spcBef>
                <a:spcPts val="1200"/>
              </a:spcBef>
              <a:buFont typeface="Arial" panose="020B0604020202020204" pitchFamily="34" charset="0"/>
              <a:buChar char="•"/>
            </a:pPr>
            <a:r>
              <a:rPr lang="en-US" sz="1800"/>
              <a:t>Ecosystem of third-party connectors for other apps requiring custom API integrations</a:t>
            </a:r>
          </a:p>
          <a:p>
            <a:pPr marL="173038" indent="-173038">
              <a:spcBef>
                <a:spcPts val="1200"/>
              </a:spcBef>
              <a:buFont typeface="Arial" panose="020B0604020202020204" pitchFamily="34" charset="0"/>
              <a:buChar char="•"/>
            </a:pPr>
            <a:r>
              <a:rPr lang="en-US" sz="1800"/>
              <a:t>Customers can re-use their existing MIM configuration</a:t>
            </a:r>
          </a:p>
        </p:txBody>
      </p:sp>
      <p:cxnSp>
        <p:nvCxnSpPr>
          <p:cNvPr id="6" name="Straight Arrow Connector 5">
            <a:extLst>
              <a:ext uri="{FF2B5EF4-FFF2-40B4-BE49-F238E27FC236}">
                <a16:creationId xmlns:a16="http://schemas.microsoft.com/office/drawing/2014/main" id="{68ED36F1-032C-F690-4580-B1EF5C1E3E8A}"/>
              </a:ext>
            </a:extLst>
          </p:cNvPr>
          <p:cNvCxnSpPr>
            <a:cxnSpLocks/>
            <a:endCxn id="10" idx="0"/>
          </p:cNvCxnSpPr>
          <p:nvPr/>
        </p:nvCxnSpPr>
        <p:spPr>
          <a:xfrm>
            <a:off x="7597622" y="2437997"/>
            <a:ext cx="17787" cy="3426668"/>
          </a:xfrm>
          <a:prstGeom prst="straightConnector1">
            <a:avLst/>
          </a:prstGeom>
          <a:ln w="15875">
            <a:solidFill>
              <a:schemeClr val="tx1">
                <a:lumMod val="65000"/>
                <a:lumOff val="3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311DEF6-1527-EDCC-E936-3FAD6EA32872}"/>
              </a:ext>
            </a:extLst>
          </p:cNvPr>
          <p:cNvSpPr txBox="1"/>
          <p:nvPr/>
        </p:nvSpPr>
        <p:spPr>
          <a:xfrm>
            <a:off x="6096000" y="2777711"/>
            <a:ext cx="3003246" cy="246221"/>
          </a:xfrm>
          <a:prstGeom prst="rect">
            <a:avLst/>
          </a:prstGeom>
          <a:solidFill>
            <a:schemeClr val="bg1"/>
          </a:solidFill>
        </p:spPr>
        <p:txBody>
          <a:bodyPr wrap="square" lIns="0" tIns="0" rIns="0" bIns="0" rtlCol="0" anchor="ctr">
            <a:noAutofit/>
          </a:bodyPr>
          <a:lstStyle/>
          <a:p>
            <a:pPr marL="0" marR="0" lvl="0" indent="0" algn="ctr" defTabSz="914344"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000000"/>
                    </a:gs>
                    <a:gs pos="100000">
                      <a:srgbClr val="000000"/>
                    </a:gs>
                  </a:gsLst>
                  <a:lin ang="5400000" scaled="0"/>
                </a:gradFill>
                <a:effectLst/>
                <a:uLnTx/>
                <a:uFillTx/>
                <a:latin typeface="Segoe UI Semibold"/>
                <a:ea typeface="+mn-ea"/>
                <a:cs typeface="Segoe UI Semilight" panose="020B0402040204020203" pitchFamily="34" charset="0"/>
              </a:rPr>
              <a:t>Single sign-on and provisioning</a:t>
            </a:r>
          </a:p>
        </p:txBody>
      </p:sp>
      <p:grpSp>
        <p:nvGrpSpPr>
          <p:cNvPr id="8" name="Group 7">
            <a:extLst>
              <a:ext uri="{FF2B5EF4-FFF2-40B4-BE49-F238E27FC236}">
                <a16:creationId xmlns:a16="http://schemas.microsoft.com/office/drawing/2014/main" id="{80AFCC44-3B90-9EB1-E47B-1C1B94653EEF}"/>
              </a:ext>
            </a:extLst>
          </p:cNvPr>
          <p:cNvGrpSpPr>
            <a:grpSpLocks noChangeAspect="1"/>
          </p:cNvGrpSpPr>
          <p:nvPr/>
        </p:nvGrpSpPr>
        <p:grpSpPr>
          <a:xfrm>
            <a:off x="6760718" y="5257800"/>
            <a:ext cx="1272931" cy="1143000"/>
            <a:chOff x="6197795" y="5009164"/>
            <a:chExt cx="1209942" cy="1086440"/>
          </a:xfrm>
        </p:grpSpPr>
        <p:grpSp>
          <p:nvGrpSpPr>
            <p:cNvPr id="9" name="Group 8">
              <a:extLst>
                <a:ext uri="{FF2B5EF4-FFF2-40B4-BE49-F238E27FC236}">
                  <a16:creationId xmlns:a16="http://schemas.microsoft.com/office/drawing/2014/main" id="{50B4794E-6AC5-BEFE-A3F0-A48785F1AE1F}"/>
                </a:ext>
              </a:extLst>
            </p:cNvPr>
            <p:cNvGrpSpPr/>
            <p:nvPr/>
          </p:nvGrpSpPr>
          <p:grpSpPr>
            <a:xfrm>
              <a:off x="6197795" y="5009164"/>
              <a:ext cx="616635" cy="1026202"/>
              <a:chOff x="6197795" y="5009164"/>
              <a:chExt cx="616635" cy="1026202"/>
            </a:xfrm>
          </p:grpSpPr>
          <p:grpSp>
            <p:nvGrpSpPr>
              <p:cNvPr id="11" name="Picture 88">
                <a:extLst>
                  <a:ext uri="{FF2B5EF4-FFF2-40B4-BE49-F238E27FC236}">
                    <a16:creationId xmlns:a16="http://schemas.microsoft.com/office/drawing/2014/main" id="{559D189E-150F-847D-CFBB-19F4E7420D12}"/>
                  </a:ext>
                </a:extLst>
              </p:cNvPr>
              <p:cNvGrpSpPr/>
              <p:nvPr/>
            </p:nvGrpSpPr>
            <p:grpSpPr>
              <a:xfrm>
                <a:off x="6197795" y="5009164"/>
                <a:ext cx="616635" cy="1026202"/>
                <a:chOff x="6197795" y="5009164"/>
                <a:chExt cx="616635" cy="1026202"/>
              </a:xfrm>
            </p:grpSpPr>
            <p:sp>
              <p:nvSpPr>
                <p:cNvPr id="19" name="Freeform: Shape 18">
                  <a:extLst>
                    <a:ext uri="{FF2B5EF4-FFF2-40B4-BE49-F238E27FC236}">
                      <a16:creationId xmlns:a16="http://schemas.microsoft.com/office/drawing/2014/main" id="{608C77A3-56FE-1FED-528E-D0710D67F930}"/>
                    </a:ext>
                  </a:extLst>
                </p:cNvPr>
                <p:cNvSpPr/>
                <p:nvPr/>
              </p:nvSpPr>
              <p:spPr>
                <a:xfrm>
                  <a:off x="6334385" y="5281965"/>
                  <a:ext cx="228640" cy="753401"/>
                </a:xfrm>
                <a:custGeom>
                  <a:avLst/>
                  <a:gdLst>
                    <a:gd name="connsiteX0" fmla="*/ 228640 w 228640"/>
                    <a:gd name="connsiteY0" fmla="*/ 0 h 753401"/>
                    <a:gd name="connsiteX1" fmla="*/ 228640 w 228640"/>
                    <a:gd name="connsiteY1" fmla="*/ 753401 h 753401"/>
                    <a:gd name="connsiteX2" fmla="*/ 0 w 228640"/>
                    <a:gd name="connsiteY2" fmla="*/ 753401 h 753401"/>
                    <a:gd name="connsiteX3" fmla="*/ 0 w 228640"/>
                    <a:gd name="connsiteY3" fmla="*/ 141729 h 753401"/>
                  </a:gdLst>
                  <a:ahLst/>
                  <a:cxnLst>
                    <a:cxn ang="0">
                      <a:pos x="connsiteX0" y="connsiteY0"/>
                    </a:cxn>
                    <a:cxn ang="0">
                      <a:pos x="connsiteX1" y="connsiteY1"/>
                    </a:cxn>
                    <a:cxn ang="0">
                      <a:pos x="connsiteX2" y="connsiteY2"/>
                    </a:cxn>
                    <a:cxn ang="0">
                      <a:pos x="connsiteX3" y="connsiteY3"/>
                    </a:cxn>
                  </a:cxnLst>
                  <a:rect l="l" t="t" r="r" b="b"/>
                  <a:pathLst>
                    <a:path w="228640" h="753401">
                      <a:moveTo>
                        <a:pt x="228640" y="0"/>
                      </a:moveTo>
                      <a:lnTo>
                        <a:pt x="228640" y="753401"/>
                      </a:lnTo>
                      <a:lnTo>
                        <a:pt x="0" y="753401"/>
                      </a:lnTo>
                      <a:lnTo>
                        <a:pt x="0" y="141729"/>
                      </a:lnTo>
                      <a:close/>
                    </a:path>
                  </a:pathLst>
                </a:custGeom>
                <a:solidFill>
                  <a:srgbClr val="0078D4"/>
                </a:solidFill>
                <a:ln w="9832"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044EAA64-BB4F-CA03-582C-F1AEEBCB4FA5}"/>
                    </a:ext>
                  </a:extLst>
                </p:cNvPr>
                <p:cNvSpPr/>
                <p:nvPr/>
              </p:nvSpPr>
              <p:spPr>
                <a:xfrm>
                  <a:off x="6719411" y="5378938"/>
                  <a:ext cx="95019" cy="656428"/>
                </a:xfrm>
                <a:custGeom>
                  <a:avLst/>
                  <a:gdLst>
                    <a:gd name="connsiteX0" fmla="*/ 95019 w 95019"/>
                    <a:gd name="connsiteY0" fmla="*/ 58610 h 656428"/>
                    <a:gd name="connsiteX1" fmla="*/ 95019 w 95019"/>
                    <a:gd name="connsiteY1" fmla="*/ 656429 h 656428"/>
                    <a:gd name="connsiteX2" fmla="*/ 0 w 95019"/>
                    <a:gd name="connsiteY2" fmla="*/ 656429 h 656428"/>
                    <a:gd name="connsiteX3" fmla="*/ 0 w 95019"/>
                    <a:gd name="connsiteY3" fmla="*/ 0 h 656428"/>
                  </a:gdLst>
                  <a:ahLst/>
                  <a:cxnLst>
                    <a:cxn ang="0">
                      <a:pos x="connsiteX0" y="connsiteY0"/>
                    </a:cxn>
                    <a:cxn ang="0">
                      <a:pos x="connsiteX1" y="connsiteY1"/>
                    </a:cxn>
                    <a:cxn ang="0">
                      <a:pos x="connsiteX2" y="connsiteY2"/>
                    </a:cxn>
                    <a:cxn ang="0">
                      <a:pos x="connsiteX3" y="connsiteY3"/>
                    </a:cxn>
                  </a:cxnLst>
                  <a:rect l="l" t="t" r="r" b="b"/>
                  <a:pathLst>
                    <a:path w="95019" h="656428">
                      <a:moveTo>
                        <a:pt x="95019" y="58610"/>
                      </a:moveTo>
                      <a:lnTo>
                        <a:pt x="95019" y="656429"/>
                      </a:lnTo>
                      <a:lnTo>
                        <a:pt x="0" y="656429"/>
                      </a:lnTo>
                      <a:lnTo>
                        <a:pt x="0" y="0"/>
                      </a:lnTo>
                      <a:close/>
                    </a:path>
                  </a:pathLst>
                </a:custGeom>
                <a:solidFill>
                  <a:srgbClr val="2F2F2F"/>
                </a:solidFill>
                <a:ln w="9832"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692E6E69-D39B-24D2-02E0-019EAE1DB11F}"/>
                    </a:ext>
                  </a:extLst>
                </p:cNvPr>
                <p:cNvSpPr/>
                <p:nvPr/>
              </p:nvSpPr>
              <p:spPr>
                <a:xfrm>
                  <a:off x="6449200" y="5009164"/>
                  <a:ext cx="228640" cy="1026202"/>
                </a:xfrm>
                <a:custGeom>
                  <a:avLst/>
                  <a:gdLst>
                    <a:gd name="connsiteX0" fmla="*/ 0 w 228640"/>
                    <a:gd name="connsiteY0" fmla="*/ 0 h 1026202"/>
                    <a:gd name="connsiteX1" fmla="*/ 0 w 228640"/>
                    <a:gd name="connsiteY1" fmla="*/ 286655 h 1026202"/>
                    <a:gd name="connsiteX2" fmla="*/ 159355 w 228640"/>
                    <a:gd name="connsiteY2" fmla="*/ 187551 h 1026202"/>
                    <a:gd name="connsiteX3" fmla="*/ 159355 w 228640"/>
                    <a:gd name="connsiteY3" fmla="*/ 1026203 h 1026202"/>
                    <a:gd name="connsiteX4" fmla="*/ 228640 w 228640"/>
                    <a:gd name="connsiteY4" fmla="*/ 1026203 h 1026202"/>
                    <a:gd name="connsiteX5" fmla="*/ 228640 w 228640"/>
                    <a:gd name="connsiteY5" fmla="*/ 141729 h 1026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640" h="1026202">
                      <a:moveTo>
                        <a:pt x="0" y="0"/>
                      </a:moveTo>
                      <a:lnTo>
                        <a:pt x="0" y="286655"/>
                      </a:lnTo>
                      <a:lnTo>
                        <a:pt x="159355" y="187551"/>
                      </a:lnTo>
                      <a:lnTo>
                        <a:pt x="159355" y="1026203"/>
                      </a:lnTo>
                      <a:lnTo>
                        <a:pt x="228640" y="1026203"/>
                      </a:lnTo>
                      <a:lnTo>
                        <a:pt x="228640" y="141729"/>
                      </a:lnTo>
                      <a:close/>
                    </a:path>
                  </a:pathLst>
                </a:custGeom>
                <a:solidFill>
                  <a:srgbClr val="2F2F2F"/>
                </a:solidFill>
                <a:ln w="9832"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81C699E-1F77-7517-2CE4-FCFAB8D1B9AA}"/>
                    </a:ext>
                  </a:extLst>
                </p:cNvPr>
                <p:cNvSpPr/>
                <p:nvPr/>
              </p:nvSpPr>
              <p:spPr>
                <a:xfrm>
                  <a:off x="6197795" y="5588867"/>
                  <a:ext cx="95019" cy="446499"/>
                </a:xfrm>
                <a:custGeom>
                  <a:avLst/>
                  <a:gdLst>
                    <a:gd name="connsiteX0" fmla="*/ 0 w 95019"/>
                    <a:gd name="connsiteY0" fmla="*/ 58610 h 446499"/>
                    <a:gd name="connsiteX1" fmla="*/ 0 w 95019"/>
                    <a:gd name="connsiteY1" fmla="*/ 446500 h 446499"/>
                    <a:gd name="connsiteX2" fmla="*/ 95019 w 95019"/>
                    <a:gd name="connsiteY2" fmla="*/ 446500 h 446499"/>
                    <a:gd name="connsiteX3" fmla="*/ 95019 w 95019"/>
                    <a:gd name="connsiteY3" fmla="*/ 0 h 446499"/>
                  </a:gdLst>
                  <a:ahLst/>
                  <a:cxnLst>
                    <a:cxn ang="0">
                      <a:pos x="connsiteX0" y="connsiteY0"/>
                    </a:cxn>
                    <a:cxn ang="0">
                      <a:pos x="connsiteX1" y="connsiteY1"/>
                    </a:cxn>
                    <a:cxn ang="0">
                      <a:pos x="connsiteX2" y="connsiteY2"/>
                    </a:cxn>
                    <a:cxn ang="0">
                      <a:pos x="connsiteX3" y="connsiteY3"/>
                    </a:cxn>
                  </a:cxnLst>
                  <a:rect l="l" t="t" r="r" b="b"/>
                  <a:pathLst>
                    <a:path w="95019" h="446499">
                      <a:moveTo>
                        <a:pt x="0" y="58610"/>
                      </a:moveTo>
                      <a:lnTo>
                        <a:pt x="0" y="446500"/>
                      </a:lnTo>
                      <a:lnTo>
                        <a:pt x="95019" y="446500"/>
                      </a:lnTo>
                      <a:lnTo>
                        <a:pt x="95019" y="0"/>
                      </a:lnTo>
                      <a:close/>
                    </a:path>
                  </a:pathLst>
                </a:custGeom>
                <a:solidFill>
                  <a:srgbClr val="0078D4"/>
                </a:solidFill>
                <a:ln w="9832" cap="flat">
                  <a:noFill/>
                  <a:prstDash val="solid"/>
                  <a:miter/>
                </a:ln>
              </p:spPr>
              <p:txBody>
                <a:bodyPr rtlCol="0" anchor="ctr"/>
                <a:lstStyle/>
                <a:p>
                  <a:endParaRPr lang="en-US"/>
                </a:p>
              </p:txBody>
            </p:sp>
          </p:grpSp>
          <p:sp>
            <p:nvSpPr>
              <p:cNvPr id="12" name="Rectangle 11">
                <a:extLst>
                  <a:ext uri="{FF2B5EF4-FFF2-40B4-BE49-F238E27FC236}">
                    <a16:creationId xmlns:a16="http://schemas.microsoft.com/office/drawing/2014/main" id="{52110C41-7EB7-4543-7B8D-DF0ABB9619DD}"/>
                  </a:ext>
                </a:extLst>
              </p:cNvPr>
              <p:cNvSpPr/>
              <p:nvPr/>
            </p:nvSpPr>
            <p:spPr bwMode="auto">
              <a:xfrm>
                <a:off x="6356702" y="5457613"/>
                <a:ext cx="182880" cy="2743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marL="0" marR="0" lvl="0" indent="0" algn="ctr" defTabSz="685560"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Rectangle 12">
                <a:extLst>
                  <a:ext uri="{FF2B5EF4-FFF2-40B4-BE49-F238E27FC236}">
                    <a16:creationId xmlns:a16="http://schemas.microsoft.com/office/drawing/2014/main" id="{3EF6B383-8F27-286B-EF13-FA90425F1EBC}"/>
                  </a:ext>
                </a:extLst>
              </p:cNvPr>
              <p:cNvSpPr/>
              <p:nvPr/>
            </p:nvSpPr>
            <p:spPr bwMode="auto">
              <a:xfrm>
                <a:off x="6356702" y="5521315"/>
                <a:ext cx="182880" cy="2743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marL="0" marR="0" lvl="0" indent="0" algn="ctr" defTabSz="685560"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4" name="Rectangle 13">
                <a:extLst>
                  <a:ext uri="{FF2B5EF4-FFF2-40B4-BE49-F238E27FC236}">
                    <a16:creationId xmlns:a16="http://schemas.microsoft.com/office/drawing/2014/main" id="{4358313D-C15C-F7AF-7CCB-6F4CC64638FA}"/>
                  </a:ext>
                </a:extLst>
              </p:cNvPr>
              <p:cNvSpPr/>
              <p:nvPr/>
            </p:nvSpPr>
            <p:spPr bwMode="auto">
              <a:xfrm>
                <a:off x="6356702" y="5585016"/>
                <a:ext cx="182880" cy="2743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marL="0" marR="0" lvl="0" indent="0" algn="ctr" defTabSz="685560"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Rectangle 14">
                <a:extLst>
                  <a:ext uri="{FF2B5EF4-FFF2-40B4-BE49-F238E27FC236}">
                    <a16:creationId xmlns:a16="http://schemas.microsoft.com/office/drawing/2014/main" id="{6B43EE36-293D-F0C7-FA0F-B43A1C51E7CE}"/>
                  </a:ext>
                </a:extLst>
              </p:cNvPr>
              <p:cNvSpPr/>
              <p:nvPr/>
            </p:nvSpPr>
            <p:spPr bwMode="auto">
              <a:xfrm>
                <a:off x="6356702" y="5648718"/>
                <a:ext cx="182880" cy="2743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marL="0" marR="0" lvl="0" indent="0" algn="ctr" defTabSz="685560"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Rectangle 15">
                <a:extLst>
                  <a:ext uri="{FF2B5EF4-FFF2-40B4-BE49-F238E27FC236}">
                    <a16:creationId xmlns:a16="http://schemas.microsoft.com/office/drawing/2014/main" id="{751815F4-996E-D8BF-D622-B2BBCF294A39}"/>
                  </a:ext>
                </a:extLst>
              </p:cNvPr>
              <p:cNvSpPr/>
              <p:nvPr/>
            </p:nvSpPr>
            <p:spPr bwMode="auto">
              <a:xfrm>
                <a:off x="6356702" y="5712418"/>
                <a:ext cx="182880" cy="2743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marL="0" marR="0" lvl="0" indent="0" algn="ctr" defTabSz="685560"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Rectangle 16">
                <a:extLst>
                  <a:ext uri="{FF2B5EF4-FFF2-40B4-BE49-F238E27FC236}">
                    <a16:creationId xmlns:a16="http://schemas.microsoft.com/office/drawing/2014/main" id="{1348EE2A-8878-5488-0AF1-48B70EC0EF91}"/>
                  </a:ext>
                </a:extLst>
              </p:cNvPr>
              <p:cNvSpPr/>
              <p:nvPr/>
            </p:nvSpPr>
            <p:spPr bwMode="auto">
              <a:xfrm>
                <a:off x="6356703" y="5776119"/>
                <a:ext cx="182880" cy="2743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marL="0" marR="0" lvl="0" indent="0" algn="ctr" defTabSz="685560"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 name="Rectangle 17">
                <a:extLst>
                  <a:ext uri="{FF2B5EF4-FFF2-40B4-BE49-F238E27FC236}">
                    <a16:creationId xmlns:a16="http://schemas.microsoft.com/office/drawing/2014/main" id="{8F5029C8-FDDA-4508-0D7A-FBE1C8CA0BAC}"/>
                  </a:ext>
                </a:extLst>
              </p:cNvPr>
              <p:cNvSpPr/>
              <p:nvPr/>
            </p:nvSpPr>
            <p:spPr bwMode="auto">
              <a:xfrm>
                <a:off x="6356704" y="5839822"/>
                <a:ext cx="182880" cy="2743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marL="0" marR="0" lvl="0" indent="0" algn="ctr" defTabSz="685560"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10" name="Picture 9">
              <a:extLst>
                <a:ext uri="{FF2B5EF4-FFF2-40B4-BE49-F238E27FC236}">
                  <a16:creationId xmlns:a16="http://schemas.microsoft.com/office/drawing/2014/main" id="{096CA635-0B22-E98F-3ACF-3B35FCD4513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612649" y="5585999"/>
              <a:ext cx="795088" cy="509605"/>
            </a:xfrm>
            <a:prstGeom prst="rect">
              <a:avLst/>
            </a:prstGeom>
          </p:spPr>
        </p:pic>
      </p:grpSp>
      <p:sp>
        <p:nvSpPr>
          <p:cNvPr id="23" name="Rectangle: Rounded Corners 22">
            <a:extLst>
              <a:ext uri="{FF2B5EF4-FFF2-40B4-BE49-F238E27FC236}">
                <a16:creationId xmlns:a16="http://schemas.microsoft.com/office/drawing/2014/main" id="{84E884E7-7CFD-6A1B-00E1-A612D71DC1B4}"/>
              </a:ext>
              <a:ext uri="{C183D7F6-B498-43B3-948B-1728B52AA6E4}">
                <adec:decorative xmlns:adec="http://schemas.microsoft.com/office/drawing/2017/decorative" val="1"/>
              </a:ext>
            </a:extLst>
          </p:cNvPr>
          <p:cNvSpPr/>
          <p:nvPr/>
        </p:nvSpPr>
        <p:spPr bwMode="auto">
          <a:xfrm>
            <a:off x="6454622" y="3263141"/>
            <a:ext cx="2286000" cy="1970761"/>
          </a:xfrm>
          <a:prstGeom prst="roundRect">
            <a:avLst/>
          </a:prstGeom>
          <a:solidFill>
            <a:schemeClr val="bg1"/>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cs typeface="Segoe UI" pitchFamily="34" charset="0"/>
            </a:endParaRPr>
          </a:p>
        </p:txBody>
      </p:sp>
      <p:grpSp>
        <p:nvGrpSpPr>
          <p:cNvPr id="24" name="Group 23">
            <a:extLst>
              <a:ext uri="{FF2B5EF4-FFF2-40B4-BE49-F238E27FC236}">
                <a16:creationId xmlns:a16="http://schemas.microsoft.com/office/drawing/2014/main" id="{25902172-8063-FE8E-B755-D4E9998D4339}"/>
              </a:ext>
            </a:extLst>
          </p:cNvPr>
          <p:cNvGrpSpPr>
            <a:grpSpLocks noChangeAspect="1"/>
          </p:cNvGrpSpPr>
          <p:nvPr/>
        </p:nvGrpSpPr>
        <p:grpSpPr>
          <a:xfrm>
            <a:off x="7397184" y="4100302"/>
            <a:ext cx="400877" cy="397923"/>
            <a:chOff x="1755460" y="5146971"/>
            <a:chExt cx="1436547" cy="1425965"/>
          </a:xfrm>
        </p:grpSpPr>
        <p:grpSp>
          <p:nvGrpSpPr>
            <p:cNvPr id="25" name="Group 24">
              <a:extLst>
                <a:ext uri="{FF2B5EF4-FFF2-40B4-BE49-F238E27FC236}">
                  <a16:creationId xmlns:a16="http://schemas.microsoft.com/office/drawing/2014/main" id="{F46484CE-BEFE-C133-E7C1-2279CB680BDC}"/>
                </a:ext>
              </a:extLst>
            </p:cNvPr>
            <p:cNvGrpSpPr/>
            <p:nvPr/>
          </p:nvGrpSpPr>
          <p:grpSpPr>
            <a:xfrm>
              <a:off x="1755460" y="5146971"/>
              <a:ext cx="1294116" cy="1294201"/>
              <a:chOff x="2603595" y="5146971"/>
              <a:chExt cx="1294116" cy="1294201"/>
            </a:xfrm>
          </p:grpSpPr>
          <p:sp>
            <p:nvSpPr>
              <p:cNvPr id="34" name="Rectangle 33">
                <a:extLst>
                  <a:ext uri="{FF2B5EF4-FFF2-40B4-BE49-F238E27FC236}">
                    <a16:creationId xmlns:a16="http://schemas.microsoft.com/office/drawing/2014/main" id="{456859DB-8B79-07B7-13A1-8A0DD2FE411D}"/>
                  </a:ext>
                </a:extLst>
              </p:cNvPr>
              <p:cNvSpPr/>
              <p:nvPr/>
            </p:nvSpPr>
            <p:spPr bwMode="auto">
              <a:xfrm>
                <a:off x="2603595" y="5146971"/>
                <a:ext cx="379317" cy="379317"/>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35" name="Rectangle 34">
                <a:extLst>
                  <a:ext uri="{FF2B5EF4-FFF2-40B4-BE49-F238E27FC236}">
                    <a16:creationId xmlns:a16="http://schemas.microsoft.com/office/drawing/2014/main" id="{3F8594B1-2223-09BE-CD1C-6F813795D590}"/>
                  </a:ext>
                </a:extLst>
              </p:cNvPr>
              <p:cNvSpPr/>
              <p:nvPr/>
            </p:nvSpPr>
            <p:spPr bwMode="auto">
              <a:xfrm>
                <a:off x="3060994" y="5146971"/>
                <a:ext cx="379317" cy="379317"/>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36" name="Rectangle 35">
                <a:extLst>
                  <a:ext uri="{FF2B5EF4-FFF2-40B4-BE49-F238E27FC236}">
                    <a16:creationId xmlns:a16="http://schemas.microsoft.com/office/drawing/2014/main" id="{60ACC645-602C-773B-5E14-6595304AC291}"/>
                  </a:ext>
                </a:extLst>
              </p:cNvPr>
              <p:cNvSpPr/>
              <p:nvPr/>
            </p:nvSpPr>
            <p:spPr bwMode="auto">
              <a:xfrm>
                <a:off x="3518394" y="5146971"/>
                <a:ext cx="379317" cy="379317"/>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37" name="Rectangle 36">
                <a:extLst>
                  <a:ext uri="{FF2B5EF4-FFF2-40B4-BE49-F238E27FC236}">
                    <a16:creationId xmlns:a16="http://schemas.microsoft.com/office/drawing/2014/main" id="{4D947213-EC0E-6FB0-0A5B-4D75D78AAA82}"/>
                  </a:ext>
                </a:extLst>
              </p:cNvPr>
              <p:cNvSpPr/>
              <p:nvPr/>
            </p:nvSpPr>
            <p:spPr bwMode="auto">
              <a:xfrm>
                <a:off x="2603595" y="5604413"/>
                <a:ext cx="379317" cy="379317"/>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38" name="Rectangle 37">
                <a:extLst>
                  <a:ext uri="{FF2B5EF4-FFF2-40B4-BE49-F238E27FC236}">
                    <a16:creationId xmlns:a16="http://schemas.microsoft.com/office/drawing/2014/main" id="{6A1D2FCA-8A56-631B-391A-B66F6D92B7BE}"/>
                  </a:ext>
                </a:extLst>
              </p:cNvPr>
              <p:cNvSpPr/>
              <p:nvPr/>
            </p:nvSpPr>
            <p:spPr bwMode="auto">
              <a:xfrm>
                <a:off x="3060994" y="5604413"/>
                <a:ext cx="379317" cy="379317"/>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39" name="Rectangle 38">
                <a:extLst>
                  <a:ext uri="{FF2B5EF4-FFF2-40B4-BE49-F238E27FC236}">
                    <a16:creationId xmlns:a16="http://schemas.microsoft.com/office/drawing/2014/main" id="{D0FACB68-812C-FB27-9EC5-AA8A6FEA42F9}"/>
                  </a:ext>
                </a:extLst>
              </p:cNvPr>
              <p:cNvSpPr/>
              <p:nvPr/>
            </p:nvSpPr>
            <p:spPr bwMode="auto">
              <a:xfrm>
                <a:off x="3518394" y="5604413"/>
                <a:ext cx="379317" cy="379317"/>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40" name="Rectangle 39">
                <a:extLst>
                  <a:ext uri="{FF2B5EF4-FFF2-40B4-BE49-F238E27FC236}">
                    <a16:creationId xmlns:a16="http://schemas.microsoft.com/office/drawing/2014/main" id="{27F163A9-F8F5-9784-96B3-2C7636929C5C}"/>
                  </a:ext>
                </a:extLst>
              </p:cNvPr>
              <p:cNvSpPr/>
              <p:nvPr/>
            </p:nvSpPr>
            <p:spPr bwMode="auto">
              <a:xfrm>
                <a:off x="2603595" y="6061855"/>
                <a:ext cx="379317" cy="379317"/>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41" name="Rectangle 40">
                <a:extLst>
                  <a:ext uri="{FF2B5EF4-FFF2-40B4-BE49-F238E27FC236}">
                    <a16:creationId xmlns:a16="http://schemas.microsoft.com/office/drawing/2014/main" id="{75DCFB61-215F-4A23-1B40-BBCA4E406F3A}"/>
                  </a:ext>
                </a:extLst>
              </p:cNvPr>
              <p:cNvSpPr/>
              <p:nvPr/>
            </p:nvSpPr>
            <p:spPr bwMode="auto">
              <a:xfrm>
                <a:off x="3060994" y="6061855"/>
                <a:ext cx="379317" cy="379317"/>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42" name="Rectangle 41">
                <a:extLst>
                  <a:ext uri="{FF2B5EF4-FFF2-40B4-BE49-F238E27FC236}">
                    <a16:creationId xmlns:a16="http://schemas.microsoft.com/office/drawing/2014/main" id="{A8CA42E9-0A06-FD2A-F0A4-2237B7EF25EC}"/>
                  </a:ext>
                </a:extLst>
              </p:cNvPr>
              <p:cNvSpPr/>
              <p:nvPr/>
            </p:nvSpPr>
            <p:spPr bwMode="auto">
              <a:xfrm>
                <a:off x="3518394" y="6061855"/>
                <a:ext cx="379317" cy="379317"/>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grpSp>
          <p:nvGrpSpPr>
            <p:cNvPr id="26" name="Group 25">
              <a:extLst>
                <a:ext uri="{FF2B5EF4-FFF2-40B4-BE49-F238E27FC236}">
                  <a16:creationId xmlns:a16="http://schemas.microsoft.com/office/drawing/2014/main" id="{E1B05F4E-33A2-BA34-43F5-C4697078FC9D}"/>
                </a:ext>
              </a:extLst>
            </p:cNvPr>
            <p:cNvGrpSpPr/>
            <p:nvPr/>
          </p:nvGrpSpPr>
          <p:grpSpPr>
            <a:xfrm>
              <a:off x="2080081" y="5461009"/>
              <a:ext cx="1111926" cy="1111927"/>
              <a:chOff x="2186561" y="5567482"/>
              <a:chExt cx="898972" cy="898974"/>
            </a:xfrm>
          </p:grpSpPr>
          <p:sp>
            <p:nvSpPr>
              <p:cNvPr id="27" name="Rectangle: Rounded Corners 26">
                <a:extLst>
                  <a:ext uri="{FF2B5EF4-FFF2-40B4-BE49-F238E27FC236}">
                    <a16:creationId xmlns:a16="http://schemas.microsoft.com/office/drawing/2014/main" id="{5328EED5-56F7-E5BC-F516-47E9FD2178FC}"/>
                  </a:ext>
                </a:extLst>
              </p:cNvPr>
              <p:cNvSpPr/>
              <p:nvPr/>
            </p:nvSpPr>
            <p:spPr bwMode="auto">
              <a:xfrm rot="2700000">
                <a:off x="2194580" y="5575492"/>
                <a:ext cx="882944" cy="882944"/>
              </a:xfrm>
              <a:prstGeom prst="roundRect">
                <a:avLst>
                  <a:gd name="adj" fmla="val 12391"/>
                </a:avLst>
              </a:prstGeom>
              <a:solidFill>
                <a:srgbClr val="B5D23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28" name="Group 27">
                <a:extLst>
                  <a:ext uri="{FF2B5EF4-FFF2-40B4-BE49-F238E27FC236}">
                    <a16:creationId xmlns:a16="http://schemas.microsoft.com/office/drawing/2014/main" id="{744F24A9-E7A2-66FF-601C-4699D35528F2}"/>
                  </a:ext>
                </a:extLst>
              </p:cNvPr>
              <p:cNvGrpSpPr/>
              <p:nvPr/>
            </p:nvGrpSpPr>
            <p:grpSpPr>
              <a:xfrm>
                <a:off x="2186561" y="5876255"/>
                <a:ext cx="898972" cy="281418"/>
                <a:chOff x="3442849" y="5209407"/>
                <a:chExt cx="823114" cy="189432"/>
              </a:xfrm>
              <a:solidFill>
                <a:schemeClr val="bg1"/>
              </a:solidFill>
            </p:grpSpPr>
            <p:sp>
              <p:nvSpPr>
                <p:cNvPr id="32" name="Arrow: Right 31">
                  <a:extLst>
                    <a:ext uri="{FF2B5EF4-FFF2-40B4-BE49-F238E27FC236}">
                      <a16:creationId xmlns:a16="http://schemas.microsoft.com/office/drawing/2014/main" id="{2D89BE43-53FF-2DE5-52A2-42D48B1A057C}"/>
                    </a:ext>
                  </a:extLst>
                </p:cNvPr>
                <p:cNvSpPr/>
                <p:nvPr/>
              </p:nvSpPr>
              <p:spPr bwMode="auto">
                <a:xfrm>
                  <a:off x="3442849" y="5209407"/>
                  <a:ext cx="334896" cy="189432"/>
                </a:xfrm>
                <a:prstGeom prst="rightArrow">
                  <a:avLst>
                    <a:gd name="adj1" fmla="val 33076"/>
                    <a:gd name="adj2" fmla="val 50000"/>
                  </a:avLst>
                </a:prstGeom>
                <a:grp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33" name="Arrow: Right 32">
                  <a:extLst>
                    <a:ext uri="{FF2B5EF4-FFF2-40B4-BE49-F238E27FC236}">
                      <a16:creationId xmlns:a16="http://schemas.microsoft.com/office/drawing/2014/main" id="{8D5F5D59-D5C4-286A-B7D9-3C52DE32D4A2}"/>
                    </a:ext>
                  </a:extLst>
                </p:cNvPr>
                <p:cNvSpPr/>
                <p:nvPr/>
              </p:nvSpPr>
              <p:spPr bwMode="auto">
                <a:xfrm flipH="1">
                  <a:off x="3931067" y="5209407"/>
                  <a:ext cx="334896" cy="189432"/>
                </a:xfrm>
                <a:prstGeom prst="rightArrow">
                  <a:avLst>
                    <a:gd name="adj1" fmla="val 30820"/>
                    <a:gd name="adj2" fmla="val 50000"/>
                  </a:avLst>
                </a:prstGeom>
                <a:grp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grpSp>
            <p:nvGrpSpPr>
              <p:cNvPr id="29" name="Group 28">
                <a:extLst>
                  <a:ext uri="{FF2B5EF4-FFF2-40B4-BE49-F238E27FC236}">
                    <a16:creationId xmlns:a16="http://schemas.microsoft.com/office/drawing/2014/main" id="{45828F1C-3F7D-6468-8E43-ECCDAE5365F2}"/>
                  </a:ext>
                </a:extLst>
              </p:cNvPr>
              <p:cNvGrpSpPr/>
              <p:nvPr/>
            </p:nvGrpSpPr>
            <p:grpSpPr>
              <a:xfrm rot="16200000">
                <a:off x="2186566" y="5876259"/>
                <a:ext cx="898974" cy="281420"/>
                <a:chOff x="3642790" y="5361808"/>
                <a:chExt cx="823116" cy="189433"/>
              </a:xfrm>
              <a:solidFill>
                <a:schemeClr val="bg1"/>
              </a:solidFill>
            </p:grpSpPr>
            <p:sp>
              <p:nvSpPr>
                <p:cNvPr id="30" name="Arrow: Right 29">
                  <a:extLst>
                    <a:ext uri="{FF2B5EF4-FFF2-40B4-BE49-F238E27FC236}">
                      <a16:creationId xmlns:a16="http://schemas.microsoft.com/office/drawing/2014/main" id="{BC180AC3-BC82-838C-A5C0-9436E9BCC29A}"/>
                    </a:ext>
                  </a:extLst>
                </p:cNvPr>
                <p:cNvSpPr/>
                <p:nvPr/>
              </p:nvSpPr>
              <p:spPr bwMode="auto">
                <a:xfrm rot="10800000" flipV="1">
                  <a:off x="3642790" y="5361808"/>
                  <a:ext cx="334896" cy="189432"/>
                </a:xfrm>
                <a:prstGeom prst="rightArrow">
                  <a:avLst>
                    <a:gd name="adj1" fmla="val 30820"/>
                    <a:gd name="adj2" fmla="val 50000"/>
                  </a:avLst>
                </a:prstGeom>
                <a:grp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31" name="Arrow: Right 30">
                  <a:extLst>
                    <a:ext uri="{FF2B5EF4-FFF2-40B4-BE49-F238E27FC236}">
                      <a16:creationId xmlns:a16="http://schemas.microsoft.com/office/drawing/2014/main" id="{76BC2B70-A6F6-B72A-CFBF-7542677C8E2D}"/>
                    </a:ext>
                  </a:extLst>
                </p:cNvPr>
                <p:cNvSpPr/>
                <p:nvPr/>
              </p:nvSpPr>
              <p:spPr bwMode="auto">
                <a:xfrm rot="10800000" flipH="1" flipV="1">
                  <a:off x="4131010" y="5361809"/>
                  <a:ext cx="334896" cy="189432"/>
                </a:xfrm>
                <a:prstGeom prst="rightArrow">
                  <a:avLst>
                    <a:gd name="adj1" fmla="val 31948"/>
                    <a:gd name="adj2" fmla="val 50000"/>
                  </a:avLst>
                </a:prstGeom>
                <a:grp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grpSp>
      </p:grpSp>
      <p:sp>
        <p:nvSpPr>
          <p:cNvPr id="43" name="Rectangle 42">
            <a:extLst>
              <a:ext uri="{FF2B5EF4-FFF2-40B4-BE49-F238E27FC236}">
                <a16:creationId xmlns:a16="http://schemas.microsoft.com/office/drawing/2014/main" id="{DB4BD111-786D-64DE-5E8A-88FECEE45F01}"/>
              </a:ext>
            </a:extLst>
          </p:cNvPr>
          <p:cNvSpPr/>
          <p:nvPr/>
        </p:nvSpPr>
        <p:spPr>
          <a:xfrm>
            <a:off x="6599208" y="3618143"/>
            <a:ext cx="1996828" cy="387798"/>
          </a:xfrm>
          <a:prstGeom prst="rect">
            <a:avLst/>
          </a:prstGeom>
          <a:noFill/>
        </p:spPr>
        <p:txBody>
          <a:bodyPr wrap="square" lIns="0" tIns="0" rIns="0" bIns="0" rtlCol="0" anchor="ctr">
            <a:spAutoFit/>
          </a:bodyPr>
          <a:lstStyle/>
          <a:p>
            <a:pPr algn="ctr">
              <a:lnSpc>
                <a:spcPct val="90000"/>
              </a:lnSpc>
            </a:pPr>
            <a:r>
              <a:rPr lang="en-US" sz="1400" spc="-50">
                <a:solidFill>
                  <a:srgbClr val="000000"/>
                </a:solidFill>
                <a:latin typeface="Segoe UI Semibold"/>
                <a:cs typeface="Segoe UI Semilight" panose="020B0402040204020203" pitchFamily="34" charset="0"/>
              </a:rPr>
              <a:t>Microsoft Entra </a:t>
            </a:r>
          </a:p>
          <a:p>
            <a:pPr algn="ctr">
              <a:lnSpc>
                <a:spcPct val="90000"/>
              </a:lnSpc>
            </a:pPr>
            <a:r>
              <a:rPr lang="en-US" sz="1400" spc="-50">
                <a:solidFill>
                  <a:srgbClr val="000000"/>
                </a:solidFill>
                <a:latin typeface="Segoe UI Semibold"/>
                <a:cs typeface="Segoe UI Semilight" panose="020B0402040204020203" pitchFamily="34" charset="0"/>
              </a:rPr>
              <a:t>provisioning agents</a:t>
            </a:r>
          </a:p>
        </p:txBody>
      </p:sp>
      <p:pic>
        <p:nvPicPr>
          <p:cNvPr id="44" name="Graphic 43">
            <a:extLst>
              <a:ext uri="{FF2B5EF4-FFF2-40B4-BE49-F238E27FC236}">
                <a16:creationId xmlns:a16="http://schemas.microsoft.com/office/drawing/2014/main" id="{99CF928F-CC3C-B862-A0D5-D5AC5CEABF76}"/>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8603462" y="3747464"/>
            <a:ext cx="274320" cy="274320"/>
          </a:xfrm>
          <a:prstGeom prst="rect">
            <a:avLst/>
          </a:prstGeom>
        </p:spPr>
      </p:pic>
      <p:pic>
        <p:nvPicPr>
          <p:cNvPr id="45" name="Graphic 44">
            <a:extLst>
              <a:ext uri="{FF2B5EF4-FFF2-40B4-BE49-F238E27FC236}">
                <a16:creationId xmlns:a16="http://schemas.microsoft.com/office/drawing/2014/main" id="{248533F1-E308-C4D9-B89D-BC527D928301}"/>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8603462" y="4087197"/>
            <a:ext cx="274320" cy="274320"/>
          </a:xfrm>
          <a:prstGeom prst="rect">
            <a:avLst/>
          </a:prstGeom>
        </p:spPr>
      </p:pic>
      <p:pic>
        <p:nvPicPr>
          <p:cNvPr id="46" name="Graphic 45">
            <a:extLst>
              <a:ext uri="{FF2B5EF4-FFF2-40B4-BE49-F238E27FC236}">
                <a16:creationId xmlns:a16="http://schemas.microsoft.com/office/drawing/2014/main" id="{0B408598-11E6-02CF-9836-B2093DD6DFBA}"/>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8603462" y="4426929"/>
            <a:ext cx="274320" cy="274320"/>
          </a:xfrm>
          <a:prstGeom prst="rect">
            <a:avLst/>
          </a:prstGeom>
        </p:spPr>
      </p:pic>
      <p:grpSp>
        <p:nvGrpSpPr>
          <p:cNvPr id="47" name="Group 46">
            <a:extLst>
              <a:ext uri="{FF2B5EF4-FFF2-40B4-BE49-F238E27FC236}">
                <a16:creationId xmlns:a16="http://schemas.microsoft.com/office/drawing/2014/main" id="{05AB3233-E8F5-5437-289A-86FFC73FFE69}"/>
              </a:ext>
            </a:extLst>
          </p:cNvPr>
          <p:cNvGrpSpPr/>
          <p:nvPr/>
        </p:nvGrpSpPr>
        <p:grpSpPr>
          <a:xfrm>
            <a:off x="9028609" y="5200249"/>
            <a:ext cx="2743200" cy="1200551"/>
            <a:chOff x="8423547" y="5280285"/>
            <a:chExt cx="2743200" cy="1200551"/>
          </a:xfrm>
        </p:grpSpPr>
        <p:grpSp>
          <p:nvGrpSpPr>
            <p:cNvPr id="48" name="Group 47">
              <a:extLst>
                <a:ext uri="{FF2B5EF4-FFF2-40B4-BE49-F238E27FC236}">
                  <a16:creationId xmlns:a16="http://schemas.microsoft.com/office/drawing/2014/main" id="{8E98433E-EDBE-7341-1017-BA377F7E0908}"/>
                </a:ext>
              </a:extLst>
            </p:cNvPr>
            <p:cNvGrpSpPr/>
            <p:nvPr/>
          </p:nvGrpSpPr>
          <p:grpSpPr>
            <a:xfrm rot="5400000">
              <a:off x="9741809" y="4939401"/>
              <a:ext cx="106680" cy="788447"/>
              <a:chOff x="8225720" y="3916141"/>
              <a:chExt cx="106680" cy="788447"/>
            </a:xfrm>
            <a:noFill/>
          </p:grpSpPr>
          <p:sp>
            <p:nvSpPr>
              <p:cNvPr id="58" name="Oval 57">
                <a:extLst>
                  <a:ext uri="{FF2B5EF4-FFF2-40B4-BE49-F238E27FC236}">
                    <a16:creationId xmlns:a16="http://schemas.microsoft.com/office/drawing/2014/main" id="{0F9EC674-242B-B197-0064-461505B83F44}"/>
                  </a:ext>
                </a:extLst>
              </p:cNvPr>
              <p:cNvSpPr/>
              <p:nvPr/>
            </p:nvSpPr>
            <p:spPr bwMode="auto">
              <a:xfrm>
                <a:off x="8225720" y="4254271"/>
                <a:ext cx="106680" cy="10668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59" name="Oval 58">
                <a:extLst>
                  <a:ext uri="{FF2B5EF4-FFF2-40B4-BE49-F238E27FC236}">
                    <a16:creationId xmlns:a16="http://schemas.microsoft.com/office/drawing/2014/main" id="{DBE4EDDB-4BED-710E-0487-CC0A74B0B5D6}"/>
                  </a:ext>
                </a:extLst>
              </p:cNvPr>
              <p:cNvSpPr/>
              <p:nvPr/>
            </p:nvSpPr>
            <p:spPr bwMode="auto">
              <a:xfrm>
                <a:off x="8225720" y="4597908"/>
                <a:ext cx="106680" cy="10668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60" name="Oval 59">
                <a:extLst>
                  <a:ext uri="{FF2B5EF4-FFF2-40B4-BE49-F238E27FC236}">
                    <a16:creationId xmlns:a16="http://schemas.microsoft.com/office/drawing/2014/main" id="{89E54FBA-B307-5535-A964-0D628AA0952D}"/>
                  </a:ext>
                </a:extLst>
              </p:cNvPr>
              <p:cNvSpPr/>
              <p:nvPr/>
            </p:nvSpPr>
            <p:spPr bwMode="auto">
              <a:xfrm>
                <a:off x="8225720" y="3916141"/>
                <a:ext cx="106680" cy="10668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grpSp>
        <p:grpSp>
          <p:nvGrpSpPr>
            <p:cNvPr id="49" name="Group 48">
              <a:extLst>
                <a:ext uri="{FF2B5EF4-FFF2-40B4-BE49-F238E27FC236}">
                  <a16:creationId xmlns:a16="http://schemas.microsoft.com/office/drawing/2014/main" id="{5253DA5D-3F8B-F069-4E8A-1EA45683C95E}"/>
                </a:ext>
              </a:extLst>
            </p:cNvPr>
            <p:cNvGrpSpPr/>
            <p:nvPr/>
          </p:nvGrpSpPr>
          <p:grpSpPr>
            <a:xfrm>
              <a:off x="8423547" y="5337836"/>
              <a:ext cx="2743200" cy="1143000"/>
              <a:chOff x="8332107" y="5258144"/>
              <a:chExt cx="2743200" cy="1143000"/>
            </a:xfrm>
          </p:grpSpPr>
          <p:sp>
            <p:nvSpPr>
              <p:cNvPr id="50" name="Rectangle: Rounded Corners 49">
                <a:extLst>
                  <a:ext uri="{FF2B5EF4-FFF2-40B4-BE49-F238E27FC236}">
                    <a16:creationId xmlns:a16="http://schemas.microsoft.com/office/drawing/2014/main" id="{23D68B30-AAFE-1600-1F07-46AD6FC65AD2}"/>
                  </a:ext>
                  <a:ext uri="{C183D7F6-B498-43B3-948B-1728B52AA6E4}">
                    <adec:decorative xmlns:adec="http://schemas.microsoft.com/office/drawing/2017/decorative" val="1"/>
                  </a:ext>
                </a:extLst>
              </p:cNvPr>
              <p:cNvSpPr/>
              <p:nvPr/>
            </p:nvSpPr>
            <p:spPr bwMode="auto">
              <a:xfrm>
                <a:off x="8332107" y="5258144"/>
                <a:ext cx="2743200" cy="1143000"/>
              </a:xfrm>
              <a:prstGeom prst="roundRect">
                <a:avLst/>
              </a:prstGeom>
              <a:solidFill>
                <a:schemeClr val="bg1"/>
              </a:solid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a:solidFill>
                    <a:srgbClr val="FFFFFF"/>
                  </a:solidFill>
                  <a:cs typeface="Segoe UI" pitchFamily="34" charset="0"/>
                </a:endParaRPr>
              </a:p>
            </p:txBody>
          </p:sp>
          <p:pic>
            <p:nvPicPr>
              <p:cNvPr id="51" name="Picture 50">
                <a:extLst>
                  <a:ext uri="{FF2B5EF4-FFF2-40B4-BE49-F238E27FC236}">
                    <a16:creationId xmlns:a16="http://schemas.microsoft.com/office/drawing/2014/main" id="{29747A40-ED3A-5C92-B303-420A7518931B}"/>
                  </a:ext>
                </a:extLst>
              </p:cNvPr>
              <p:cNvPicPr>
                <a:picLocks noChangeAspect="1"/>
              </p:cNvPicPr>
              <p:nvPr/>
            </p:nvPicPr>
            <p:blipFill>
              <a:blip r:embed="rId6"/>
              <a:stretch>
                <a:fillRect/>
              </a:stretch>
            </p:blipFill>
            <p:spPr>
              <a:xfrm>
                <a:off x="9602997" y="5907738"/>
                <a:ext cx="380189" cy="380189"/>
              </a:xfrm>
              <a:prstGeom prst="rect">
                <a:avLst/>
              </a:prstGeom>
            </p:spPr>
          </p:pic>
          <p:pic>
            <p:nvPicPr>
              <p:cNvPr id="52" name="Picture 51">
                <a:extLst>
                  <a:ext uri="{FF2B5EF4-FFF2-40B4-BE49-F238E27FC236}">
                    <a16:creationId xmlns:a16="http://schemas.microsoft.com/office/drawing/2014/main" id="{7BE979E9-6392-894D-832F-C47572990138}"/>
                  </a:ext>
                </a:extLst>
              </p:cNvPr>
              <p:cNvPicPr>
                <a:picLocks noChangeAspect="1"/>
              </p:cNvPicPr>
              <p:nvPr/>
            </p:nvPicPr>
            <p:blipFill>
              <a:blip r:embed="rId7"/>
              <a:stretch>
                <a:fillRect/>
              </a:stretch>
            </p:blipFill>
            <p:spPr>
              <a:xfrm>
                <a:off x="10076202" y="5867818"/>
                <a:ext cx="460029" cy="460029"/>
              </a:xfrm>
              <a:prstGeom prst="rect">
                <a:avLst/>
              </a:prstGeom>
            </p:spPr>
          </p:pic>
          <p:pic>
            <p:nvPicPr>
              <p:cNvPr id="53" name="Picture 52">
                <a:extLst>
                  <a:ext uri="{FF2B5EF4-FFF2-40B4-BE49-F238E27FC236}">
                    <a16:creationId xmlns:a16="http://schemas.microsoft.com/office/drawing/2014/main" id="{6EE3B8EB-EC6A-8BF9-4CA5-6EC2B1E5973B}"/>
                  </a:ext>
                </a:extLst>
              </p:cNvPr>
              <p:cNvPicPr>
                <a:picLocks noChangeAspect="1"/>
              </p:cNvPicPr>
              <p:nvPr/>
            </p:nvPicPr>
            <p:blipFill>
              <a:blip r:embed="rId8"/>
              <a:stretch>
                <a:fillRect/>
              </a:stretch>
            </p:blipFill>
            <p:spPr>
              <a:xfrm>
                <a:off x="9074840" y="5888728"/>
                <a:ext cx="418208" cy="418208"/>
              </a:xfrm>
              <a:prstGeom prst="rect">
                <a:avLst/>
              </a:prstGeom>
            </p:spPr>
          </p:pic>
          <p:pic>
            <p:nvPicPr>
              <p:cNvPr id="54" name="Graphic 53">
                <a:extLst>
                  <a:ext uri="{FF2B5EF4-FFF2-40B4-BE49-F238E27FC236}">
                    <a16:creationId xmlns:a16="http://schemas.microsoft.com/office/drawing/2014/main" id="{99290E71-65F5-AABF-830A-C9A131C1D4D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567862" y="5903922"/>
                <a:ext cx="388383" cy="388383"/>
              </a:xfrm>
              <a:prstGeom prst="rect">
                <a:avLst/>
              </a:prstGeom>
            </p:spPr>
          </p:pic>
          <p:pic>
            <p:nvPicPr>
              <p:cNvPr id="55" name="Picture 54" descr="A red and black logo&#10;&#10;Description automatically generated with low confidence">
                <a:extLst>
                  <a:ext uri="{FF2B5EF4-FFF2-40B4-BE49-F238E27FC236}">
                    <a16:creationId xmlns:a16="http://schemas.microsoft.com/office/drawing/2014/main" id="{D5A7B937-35E7-CAC5-5920-F457987DDE1C}"/>
                  </a:ext>
                </a:extLst>
              </p:cNvPr>
              <p:cNvPicPr>
                <a:picLocks noChangeAspect="1"/>
              </p:cNvPicPr>
              <p:nvPr/>
            </p:nvPicPr>
            <p:blipFill>
              <a:blip r:embed="rId11" cstate="hqprint">
                <a:extLst>
                  <a:ext uri="{28A0092B-C50C-407E-A947-70E740481C1C}">
                    <a14:useLocalDpi xmlns:a14="http://schemas.microsoft.com/office/drawing/2010/main"/>
                  </a:ext>
                </a:extLst>
              </a:blip>
              <a:stretch>
                <a:fillRect/>
              </a:stretch>
            </p:blipFill>
            <p:spPr>
              <a:xfrm>
                <a:off x="9530497" y="5514662"/>
                <a:ext cx="1238760" cy="157532"/>
              </a:xfrm>
              <a:prstGeom prst="rect">
                <a:avLst/>
              </a:prstGeom>
            </p:spPr>
          </p:pic>
          <p:pic>
            <p:nvPicPr>
              <p:cNvPr id="56" name="Picture 55">
                <a:extLst>
                  <a:ext uri="{FF2B5EF4-FFF2-40B4-BE49-F238E27FC236}">
                    <a16:creationId xmlns:a16="http://schemas.microsoft.com/office/drawing/2014/main" id="{8A3852DC-32EA-9A1D-CA09-0B177D9AB1FF}"/>
                  </a:ext>
                </a:extLst>
              </p:cNvPr>
              <p:cNvPicPr>
                <a:picLocks noChangeAspect="1"/>
              </p:cNvPicPr>
              <p:nvPr/>
            </p:nvPicPr>
            <p:blipFill>
              <a:blip r:embed="rId12"/>
              <a:stretch>
                <a:fillRect/>
              </a:stretch>
            </p:blipFill>
            <p:spPr>
              <a:xfrm>
                <a:off x="8451582" y="5844842"/>
                <a:ext cx="511192" cy="511192"/>
              </a:xfrm>
              <a:prstGeom prst="rect">
                <a:avLst/>
              </a:prstGeom>
            </p:spPr>
          </p:pic>
          <p:pic>
            <p:nvPicPr>
              <p:cNvPr id="57" name="Picture 56" descr="Logo&#10;&#10;Description automatically generated">
                <a:extLst>
                  <a:ext uri="{FF2B5EF4-FFF2-40B4-BE49-F238E27FC236}">
                    <a16:creationId xmlns:a16="http://schemas.microsoft.com/office/drawing/2014/main" id="{C9816CBB-0B16-1FF4-9F48-124D67EAFC72}"/>
                  </a:ext>
                </a:extLst>
              </p:cNvPr>
              <p:cNvPicPr>
                <a:picLocks noChangeAspect="1"/>
              </p:cNvPicPr>
              <p:nvPr/>
            </p:nvPicPr>
            <p:blipFill>
              <a:blip r:embed="rId13" cstate="hqprint">
                <a:extLst>
                  <a:ext uri="{28A0092B-C50C-407E-A947-70E740481C1C}">
                    <a14:useLocalDpi xmlns:a14="http://schemas.microsoft.com/office/drawing/2010/main"/>
                  </a:ext>
                </a:extLst>
              </a:blip>
              <a:stretch>
                <a:fillRect/>
              </a:stretch>
            </p:blipFill>
            <p:spPr>
              <a:xfrm>
                <a:off x="8719049" y="5447066"/>
                <a:ext cx="591294" cy="292724"/>
              </a:xfrm>
              <a:prstGeom prst="rect">
                <a:avLst/>
              </a:prstGeom>
            </p:spPr>
          </p:pic>
        </p:grpSp>
      </p:grpSp>
      <p:cxnSp>
        <p:nvCxnSpPr>
          <p:cNvPr id="61" name="Connector: SOAP">
            <a:extLst>
              <a:ext uri="{FF2B5EF4-FFF2-40B4-BE49-F238E27FC236}">
                <a16:creationId xmlns:a16="http://schemas.microsoft.com/office/drawing/2014/main" id="{4649B2CC-5B74-B614-B061-FE97C952FFC0}"/>
              </a:ext>
            </a:extLst>
          </p:cNvPr>
          <p:cNvCxnSpPr>
            <a:cxnSpLocks/>
            <a:stCxn id="44" idx="3"/>
          </p:cNvCxnSpPr>
          <p:nvPr/>
        </p:nvCxnSpPr>
        <p:spPr>
          <a:xfrm>
            <a:off x="8877782" y="3884624"/>
            <a:ext cx="1863311" cy="1315623"/>
          </a:xfrm>
          <a:prstGeom prst="bentConnector2">
            <a:avLst/>
          </a:prstGeom>
          <a:ln w="15875" cap="rnd">
            <a:solidFill>
              <a:schemeClr val="accent1"/>
            </a:solidFill>
            <a:prstDash val="sysDot"/>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62" name="Connector: LDAP">
            <a:extLst>
              <a:ext uri="{FF2B5EF4-FFF2-40B4-BE49-F238E27FC236}">
                <a16:creationId xmlns:a16="http://schemas.microsoft.com/office/drawing/2014/main" id="{4E849790-2BC9-5AB8-0173-4AFFEADC5BAC}"/>
              </a:ext>
            </a:extLst>
          </p:cNvPr>
          <p:cNvCxnSpPr>
            <a:cxnSpLocks/>
            <a:stCxn id="45" idx="3"/>
          </p:cNvCxnSpPr>
          <p:nvPr/>
        </p:nvCxnSpPr>
        <p:spPr>
          <a:xfrm>
            <a:off x="8877782" y="4224357"/>
            <a:ext cx="1525181" cy="975890"/>
          </a:xfrm>
          <a:prstGeom prst="bentConnector2">
            <a:avLst/>
          </a:prstGeom>
          <a:ln w="15875" cap="rnd">
            <a:solidFill>
              <a:schemeClr val="accent1"/>
            </a:solidFill>
            <a:prstDash val="sysDot"/>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63" name="Connector: PowerShell">
            <a:extLst>
              <a:ext uri="{FF2B5EF4-FFF2-40B4-BE49-F238E27FC236}">
                <a16:creationId xmlns:a16="http://schemas.microsoft.com/office/drawing/2014/main" id="{F6BFA9A1-B47C-35AD-2C7F-F305EB6725F0}"/>
              </a:ext>
            </a:extLst>
          </p:cNvPr>
          <p:cNvCxnSpPr>
            <a:cxnSpLocks/>
            <a:stCxn id="46" idx="3"/>
          </p:cNvCxnSpPr>
          <p:nvPr/>
        </p:nvCxnSpPr>
        <p:spPr>
          <a:xfrm>
            <a:off x="8877782" y="4564089"/>
            <a:ext cx="1181544" cy="636158"/>
          </a:xfrm>
          <a:prstGeom prst="bentConnector2">
            <a:avLst/>
          </a:prstGeom>
          <a:ln w="15875" cap="rnd">
            <a:solidFill>
              <a:schemeClr val="accent1"/>
            </a:solidFill>
            <a:prstDash val="sysDot"/>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4" name="Label: SOAP">
            <a:extLst>
              <a:ext uri="{FF2B5EF4-FFF2-40B4-BE49-F238E27FC236}">
                <a16:creationId xmlns:a16="http://schemas.microsoft.com/office/drawing/2014/main" id="{3CEFB6F5-EE25-0B3D-200E-542E137A758C}"/>
              </a:ext>
            </a:extLst>
          </p:cNvPr>
          <p:cNvSpPr/>
          <p:nvPr/>
        </p:nvSpPr>
        <p:spPr>
          <a:xfrm>
            <a:off x="9253324" y="3787675"/>
            <a:ext cx="457200" cy="193899"/>
          </a:xfrm>
          <a:prstGeom prst="rect">
            <a:avLst/>
          </a:prstGeom>
          <a:solidFill>
            <a:schemeClr val="bg1"/>
          </a:solidFill>
        </p:spPr>
        <p:txBody>
          <a:bodyPr wrap="square" lIns="0" tIns="0" rIns="0" bIns="0" rtlCol="0" anchor="ctr">
            <a:spAutoFit/>
          </a:bodyPr>
          <a:lstStyle/>
          <a:p>
            <a:pPr algn="ctr">
              <a:lnSpc>
                <a:spcPct val="90000"/>
              </a:lnSpc>
            </a:pPr>
            <a:r>
              <a:rPr lang="en-US" sz="1400" spc="-50">
                <a:solidFill>
                  <a:srgbClr val="000000"/>
                </a:solidFill>
                <a:latin typeface="Segoe UI Semibold"/>
                <a:cs typeface="Segoe UI Semilight" panose="020B0402040204020203" pitchFamily="34" charset="0"/>
              </a:rPr>
              <a:t>SOAP</a:t>
            </a:r>
          </a:p>
        </p:txBody>
      </p:sp>
      <p:sp>
        <p:nvSpPr>
          <p:cNvPr id="65" name="Label: LDAP">
            <a:extLst>
              <a:ext uri="{FF2B5EF4-FFF2-40B4-BE49-F238E27FC236}">
                <a16:creationId xmlns:a16="http://schemas.microsoft.com/office/drawing/2014/main" id="{34B309D0-4D57-D280-D0A1-A97C1494AF06}"/>
              </a:ext>
            </a:extLst>
          </p:cNvPr>
          <p:cNvSpPr/>
          <p:nvPr/>
        </p:nvSpPr>
        <p:spPr>
          <a:xfrm>
            <a:off x="9253324" y="4127408"/>
            <a:ext cx="457200" cy="193899"/>
          </a:xfrm>
          <a:prstGeom prst="rect">
            <a:avLst/>
          </a:prstGeom>
          <a:solidFill>
            <a:schemeClr val="bg1"/>
          </a:solidFill>
        </p:spPr>
        <p:txBody>
          <a:bodyPr wrap="square" lIns="0" tIns="0" rIns="0" bIns="0" rtlCol="0" anchor="ctr">
            <a:spAutoFit/>
          </a:bodyPr>
          <a:lstStyle/>
          <a:p>
            <a:pPr algn="ctr">
              <a:lnSpc>
                <a:spcPct val="90000"/>
              </a:lnSpc>
            </a:pPr>
            <a:r>
              <a:rPr lang="en-US" sz="1400" spc="-50">
                <a:solidFill>
                  <a:srgbClr val="000000"/>
                </a:solidFill>
                <a:latin typeface="Segoe UI Semibold"/>
                <a:cs typeface="Segoe UI Semilight" panose="020B0402040204020203" pitchFamily="34" charset="0"/>
              </a:rPr>
              <a:t>LDAP</a:t>
            </a:r>
          </a:p>
        </p:txBody>
      </p:sp>
      <p:sp>
        <p:nvSpPr>
          <p:cNvPr id="66" name="Label: PowerShell">
            <a:extLst>
              <a:ext uri="{FF2B5EF4-FFF2-40B4-BE49-F238E27FC236}">
                <a16:creationId xmlns:a16="http://schemas.microsoft.com/office/drawing/2014/main" id="{65F82BDF-AD6E-9C95-B9CD-561819952DA0}"/>
              </a:ext>
            </a:extLst>
          </p:cNvPr>
          <p:cNvSpPr/>
          <p:nvPr/>
        </p:nvSpPr>
        <p:spPr>
          <a:xfrm>
            <a:off x="9253324" y="4467140"/>
            <a:ext cx="457200" cy="193899"/>
          </a:xfrm>
          <a:prstGeom prst="rect">
            <a:avLst/>
          </a:prstGeom>
          <a:solidFill>
            <a:schemeClr val="bg1"/>
          </a:solidFill>
        </p:spPr>
        <p:txBody>
          <a:bodyPr wrap="square" lIns="0" tIns="0" rIns="0" bIns="0" rtlCol="0" anchor="ctr">
            <a:spAutoFit/>
          </a:bodyPr>
          <a:lstStyle/>
          <a:p>
            <a:pPr algn="ctr">
              <a:lnSpc>
                <a:spcPct val="90000"/>
              </a:lnSpc>
            </a:pPr>
            <a:r>
              <a:rPr lang="en-US" sz="1400" spc="-50">
                <a:solidFill>
                  <a:srgbClr val="000000"/>
                </a:solidFill>
                <a:latin typeface="Segoe UI Semibold"/>
                <a:cs typeface="Segoe UI Semilight" panose="020B0402040204020203" pitchFamily="34" charset="0"/>
              </a:rPr>
              <a:t>PS</a:t>
            </a:r>
          </a:p>
        </p:txBody>
      </p:sp>
      <p:pic>
        <p:nvPicPr>
          <p:cNvPr id="67" name="Graphic: SCIM">
            <a:extLst>
              <a:ext uri="{FF2B5EF4-FFF2-40B4-BE49-F238E27FC236}">
                <a16:creationId xmlns:a16="http://schemas.microsoft.com/office/drawing/2014/main" id="{CCA0DF24-9899-47CC-B3F3-C533BDBD4D31}"/>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8607586" y="3374707"/>
            <a:ext cx="274320" cy="274320"/>
          </a:xfrm>
          <a:prstGeom prst="rect">
            <a:avLst/>
          </a:prstGeom>
        </p:spPr>
      </p:pic>
      <p:cxnSp>
        <p:nvCxnSpPr>
          <p:cNvPr id="68" name="Connector: SCIM">
            <a:extLst>
              <a:ext uri="{FF2B5EF4-FFF2-40B4-BE49-F238E27FC236}">
                <a16:creationId xmlns:a16="http://schemas.microsoft.com/office/drawing/2014/main" id="{6754F726-DF94-2489-1698-2CF7ABE47B2B}"/>
              </a:ext>
            </a:extLst>
          </p:cNvPr>
          <p:cNvCxnSpPr>
            <a:cxnSpLocks/>
          </p:cNvCxnSpPr>
          <p:nvPr/>
        </p:nvCxnSpPr>
        <p:spPr>
          <a:xfrm>
            <a:off x="8880284" y="3493519"/>
            <a:ext cx="2234619" cy="1703980"/>
          </a:xfrm>
          <a:prstGeom prst="bentConnector3">
            <a:avLst>
              <a:gd name="adj1" fmla="val 100044"/>
            </a:avLst>
          </a:prstGeom>
          <a:ln w="15875" cap="rnd">
            <a:solidFill>
              <a:schemeClr val="accent1"/>
            </a:solidFill>
            <a:prstDash val="sysDot"/>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9" name="Label: SCIM">
            <a:extLst>
              <a:ext uri="{FF2B5EF4-FFF2-40B4-BE49-F238E27FC236}">
                <a16:creationId xmlns:a16="http://schemas.microsoft.com/office/drawing/2014/main" id="{83530191-465F-0C76-2B34-3740AF8F5C4C}"/>
              </a:ext>
            </a:extLst>
          </p:cNvPr>
          <p:cNvSpPr/>
          <p:nvPr/>
        </p:nvSpPr>
        <p:spPr>
          <a:xfrm>
            <a:off x="9257448" y="3414918"/>
            <a:ext cx="457200" cy="193899"/>
          </a:xfrm>
          <a:prstGeom prst="rect">
            <a:avLst/>
          </a:prstGeom>
          <a:solidFill>
            <a:schemeClr val="bg1"/>
          </a:solidFill>
        </p:spPr>
        <p:txBody>
          <a:bodyPr wrap="square" lIns="0" tIns="0" rIns="0" bIns="0" rtlCol="0" anchor="ctr">
            <a:spAutoFit/>
          </a:bodyPr>
          <a:lstStyle/>
          <a:p>
            <a:pPr algn="ctr">
              <a:lnSpc>
                <a:spcPct val="90000"/>
              </a:lnSpc>
            </a:pPr>
            <a:r>
              <a:rPr lang="en-US" sz="1400" spc="-50">
                <a:solidFill>
                  <a:srgbClr val="000000"/>
                </a:solidFill>
                <a:latin typeface="Segoe UI Semibold"/>
                <a:cs typeface="Segoe UI Semilight" panose="020B0402040204020203" pitchFamily="34" charset="0"/>
              </a:rPr>
              <a:t>SCIM</a:t>
            </a:r>
          </a:p>
        </p:txBody>
      </p:sp>
      <p:pic>
        <p:nvPicPr>
          <p:cNvPr id="70" name="Graphic: SQL">
            <a:extLst>
              <a:ext uri="{FF2B5EF4-FFF2-40B4-BE49-F238E27FC236}">
                <a16:creationId xmlns:a16="http://schemas.microsoft.com/office/drawing/2014/main" id="{6804AEB4-B5DE-9502-983A-77E8E3F6E213}"/>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8611095" y="4751638"/>
            <a:ext cx="274320" cy="274320"/>
          </a:xfrm>
          <a:prstGeom prst="rect">
            <a:avLst/>
          </a:prstGeom>
        </p:spPr>
      </p:pic>
      <p:cxnSp>
        <p:nvCxnSpPr>
          <p:cNvPr id="71" name="Connector: SQL">
            <a:extLst>
              <a:ext uri="{FF2B5EF4-FFF2-40B4-BE49-F238E27FC236}">
                <a16:creationId xmlns:a16="http://schemas.microsoft.com/office/drawing/2014/main" id="{6CE029E7-F6BA-616A-A5A7-4EF9FF144AA2}"/>
              </a:ext>
            </a:extLst>
          </p:cNvPr>
          <p:cNvCxnSpPr>
            <a:cxnSpLocks/>
          </p:cNvCxnSpPr>
          <p:nvPr/>
        </p:nvCxnSpPr>
        <p:spPr>
          <a:xfrm>
            <a:off x="8888754" y="4877042"/>
            <a:ext cx="864000" cy="324000"/>
          </a:xfrm>
          <a:prstGeom prst="bentConnector2">
            <a:avLst/>
          </a:prstGeom>
          <a:ln w="15875" cap="rnd">
            <a:solidFill>
              <a:schemeClr val="accent1"/>
            </a:solidFill>
            <a:prstDash val="sysDot"/>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2" name="Label: SQL">
            <a:extLst>
              <a:ext uri="{FF2B5EF4-FFF2-40B4-BE49-F238E27FC236}">
                <a16:creationId xmlns:a16="http://schemas.microsoft.com/office/drawing/2014/main" id="{678F84E6-D4D7-7402-9633-A0155899591D}"/>
              </a:ext>
            </a:extLst>
          </p:cNvPr>
          <p:cNvSpPr/>
          <p:nvPr/>
        </p:nvSpPr>
        <p:spPr>
          <a:xfrm>
            <a:off x="9250111" y="4785164"/>
            <a:ext cx="457200" cy="193899"/>
          </a:xfrm>
          <a:prstGeom prst="rect">
            <a:avLst/>
          </a:prstGeom>
          <a:solidFill>
            <a:schemeClr val="bg1"/>
          </a:solidFill>
        </p:spPr>
        <p:txBody>
          <a:bodyPr wrap="square" lIns="0" tIns="0" rIns="0" bIns="0" rtlCol="0" anchor="ctr">
            <a:spAutoFit/>
          </a:bodyPr>
          <a:lstStyle/>
          <a:p>
            <a:pPr algn="ctr">
              <a:lnSpc>
                <a:spcPct val="90000"/>
              </a:lnSpc>
            </a:pPr>
            <a:r>
              <a:rPr lang="en-US" sz="1400" spc="-50">
                <a:solidFill>
                  <a:srgbClr val="000000"/>
                </a:solidFill>
                <a:latin typeface="Segoe UI Semibold"/>
                <a:cs typeface="Segoe UI Semilight" panose="020B0402040204020203" pitchFamily="34" charset="0"/>
              </a:rPr>
              <a:t>SQL</a:t>
            </a:r>
          </a:p>
        </p:txBody>
      </p:sp>
      <p:pic>
        <p:nvPicPr>
          <p:cNvPr id="73" name="Graphic 72">
            <a:extLst>
              <a:ext uri="{FF2B5EF4-FFF2-40B4-BE49-F238E27FC236}">
                <a16:creationId xmlns:a16="http://schemas.microsoft.com/office/drawing/2014/main" id="{4372A2B3-070A-5E08-33D3-2B986325490C}"/>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7168540" y="1485246"/>
            <a:ext cx="818417" cy="818417"/>
          </a:xfrm>
          <a:prstGeom prst="rect">
            <a:avLst/>
          </a:prstGeom>
        </p:spPr>
      </p:pic>
    </p:spTree>
    <p:extLst>
      <p:ext uri="{BB962C8B-B14F-4D97-AF65-F5344CB8AC3E}">
        <p14:creationId xmlns:p14="http://schemas.microsoft.com/office/powerpoint/2010/main" val="610098774"/>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1C073-3528-1CEA-3A0E-FBD9C2CE7FB3}"/>
              </a:ext>
            </a:extLst>
          </p:cNvPr>
          <p:cNvSpPr>
            <a:spLocks noGrp="1"/>
          </p:cNvSpPr>
          <p:nvPr>
            <p:ph type="title"/>
          </p:nvPr>
        </p:nvSpPr>
        <p:spPr/>
        <p:txBody>
          <a:bodyPr/>
          <a:lstStyle/>
          <a:p>
            <a:r>
              <a:rPr lang="en-US"/>
              <a:t>Migrate Authentication and SSO</a:t>
            </a:r>
          </a:p>
        </p:txBody>
      </p:sp>
      <p:sp>
        <p:nvSpPr>
          <p:cNvPr id="3" name="Content Placeholder 2">
            <a:extLst>
              <a:ext uri="{FF2B5EF4-FFF2-40B4-BE49-F238E27FC236}">
                <a16:creationId xmlns:a16="http://schemas.microsoft.com/office/drawing/2014/main" id="{A58781A4-819C-36F1-6453-EFA107C0B445}"/>
              </a:ext>
            </a:extLst>
          </p:cNvPr>
          <p:cNvSpPr>
            <a:spLocks noGrp="1"/>
          </p:cNvSpPr>
          <p:nvPr>
            <p:ph sz="quarter" idx="10"/>
          </p:nvPr>
        </p:nvSpPr>
        <p:spPr>
          <a:xfrm>
            <a:off x="584200" y="1435100"/>
            <a:ext cx="11018838" cy="5084469"/>
          </a:xfrm>
        </p:spPr>
        <p:txBody>
          <a:bodyPr/>
          <a:lstStyle/>
          <a:p>
            <a:r>
              <a:rPr lang="en-US" b="0" i="0">
                <a:solidFill>
                  <a:srgbClr val="161616"/>
                </a:solidFill>
                <a:effectLst/>
                <a:highlight>
                  <a:srgbClr val="FFFFFF"/>
                </a:highlight>
                <a:latin typeface="Segoe UI" panose="020B0502040204020203" pitchFamily="34" charset="0"/>
              </a:rPr>
              <a:t>Microsoft Entra ID acts as a security token service, enabling users to </a:t>
            </a:r>
            <a:r>
              <a:rPr lang="en-US" b="0" i="0" u="none" strike="noStrike">
                <a:effectLst/>
                <a:highlight>
                  <a:srgbClr val="FFFFFF"/>
                </a:highlight>
                <a:latin typeface="Segoe UI" panose="020B0502040204020203" pitchFamily="34" charset="0"/>
                <a:hlinkClick r:id="rId3"/>
              </a:rPr>
              <a:t>authenticate to Microsoft Entra ID</a:t>
            </a:r>
            <a:r>
              <a:rPr lang="en-US" b="0" i="0">
                <a:solidFill>
                  <a:srgbClr val="161616"/>
                </a:solidFill>
                <a:effectLst/>
                <a:highlight>
                  <a:srgbClr val="FFFFFF"/>
                </a:highlight>
                <a:latin typeface="Segoe UI" panose="020B0502040204020203" pitchFamily="34" charset="0"/>
              </a:rPr>
              <a:t> with multi-factor and </a:t>
            </a:r>
            <a:r>
              <a:rPr lang="en-US" b="0" i="0" err="1">
                <a:solidFill>
                  <a:srgbClr val="161616"/>
                </a:solidFill>
                <a:effectLst/>
                <a:highlight>
                  <a:srgbClr val="FFFFFF"/>
                </a:highlight>
                <a:latin typeface="Segoe UI" panose="020B0502040204020203" pitchFamily="34" charset="0"/>
              </a:rPr>
              <a:t>passwordless</a:t>
            </a:r>
            <a:r>
              <a:rPr lang="en-US" b="0" i="0">
                <a:solidFill>
                  <a:srgbClr val="161616"/>
                </a:solidFill>
                <a:effectLst/>
                <a:highlight>
                  <a:srgbClr val="FFFFFF"/>
                </a:highlight>
                <a:latin typeface="Segoe UI" panose="020B0502040204020203" pitchFamily="34" charset="0"/>
              </a:rPr>
              <a:t> authentication, and then have single </a:t>
            </a:r>
            <a:r>
              <a:rPr lang="en-US" b="0" i="0" err="1">
                <a:solidFill>
                  <a:srgbClr val="161616"/>
                </a:solidFill>
                <a:effectLst/>
                <a:highlight>
                  <a:srgbClr val="FFFFFF"/>
                </a:highlight>
                <a:latin typeface="Segoe UI" panose="020B0502040204020203" pitchFamily="34" charset="0"/>
              </a:rPr>
              <a:t>sign-on</a:t>
            </a:r>
            <a:r>
              <a:rPr lang="en-US" b="0" i="0">
                <a:solidFill>
                  <a:srgbClr val="161616"/>
                </a:solidFill>
                <a:effectLst/>
                <a:highlight>
                  <a:srgbClr val="FFFFFF"/>
                </a:highlight>
                <a:latin typeface="Segoe UI" panose="020B0502040204020203" pitchFamily="34" charset="0"/>
              </a:rPr>
              <a:t> to all their applications. Microsoft Entra ID single </a:t>
            </a:r>
            <a:r>
              <a:rPr lang="en-US" b="0" i="0" err="1">
                <a:solidFill>
                  <a:srgbClr val="161616"/>
                </a:solidFill>
                <a:effectLst/>
                <a:highlight>
                  <a:srgbClr val="FFFFFF"/>
                </a:highlight>
                <a:latin typeface="Segoe UI" panose="020B0502040204020203" pitchFamily="34" charset="0"/>
              </a:rPr>
              <a:t>sign-on</a:t>
            </a:r>
            <a:r>
              <a:rPr lang="en-US" b="0" i="0">
                <a:solidFill>
                  <a:srgbClr val="161616"/>
                </a:solidFill>
                <a:effectLst/>
                <a:highlight>
                  <a:srgbClr val="FFFFFF"/>
                </a:highlight>
                <a:latin typeface="Segoe UI" panose="020B0502040204020203" pitchFamily="34" charset="0"/>
              </a:rPr>
              <a:t> uses standard protocols including </a:t>
            </a:r>
            <a:r>
              <a:rPr lang="en-US" b="0" i="0" u="none" strike="noStrike">
                <a:effectLst/>
                <a:highlight>
                  <a:srgbClr val="FFFFFF"/>
                </a:highlight>
                <a:latin typeface="Segoe UI" panose="020B0502040204020203" pitchFamily="34" charset="0"/>
                <a:hlinkClick r:id="rId4"/>
              </a:rPr>
              <a:t>SAML</a:t>
            </a:r>
            <a:r>
              <a:rPr lang="en-US" b="0" i="0">
                <a:solidFill>
                  <a:srgbClr val="161616"/>
                </a:solidFill>
                <a:effectLst/>
                <a:highlight>
                  <a:srgbClr val="FFFFFF"/>
                </a:highlight>
                <a:latin typeface="Segoe UI" panose="020B0502040204020203" pitchFamily="34" charset="0"/>
              </a:rPr>
              <a:t>, </a:t>
            </a:r>
            <a:r>
              <a:rPr lang="en-US" b="0" i="0" u="none" strike="noStrike">
                <a:effectLst/>
                <a:highlight>
                  <a:srgbClr val="FFFFFF"/>
                </a:highlight>
                <a:latin typeface="Segoe UI" panose="020B0502040204020203" pitchFamily="34" charset="0"/>
                <a:hlinkClick r:id="rId5"/>
              </a:rPr>
              <a:t>OpenID Connect</a:t>
            </a:r>
            <a:r>
              <a:rPr lang="en-US" b="0" i="0">
                <a:solidFill>
                  <a:srgbClr val="161616"/>
                </a:solidFill>
                <a:effectLst/>
                <a:highlight>
                  <a:srgbClr val="FFFFFF"/>
                </a:highlight>
                <a:latin typeface="Segoe UI" panose="020B0502040204020203" pitchFamily="34" charset="0"/>
              </a:rPr>
              <a:t> and </a:t>
            </a:r>
            <a:r>
              <a:rPr lang="en-US" b="0" i="0" u="none" strike="noStrike">
                <a:effectLst/>
                <a:highlight>
                  <a:srgbClr val="FFFFFF"/>
                </a:highlight>
                <a:latin typeface="Segoe UI" panose="020B0502040204020203" pitchFamily="34" charset="0"/>
                <a:hlinkClick r:id="rId6"/>
              </a:rPr>
              <a:t>Kerberos</a:t>
            </a:r>
            <a:r>
              <a:rPr lang="en-US" b="0" i="0">
                <a:solidFill>
                  <a:srgbClr val="161616"/>
                </a:solidFill>
                <a:effectLst/>
                <a:highlight>
                  <a:srgbClr val="FFFFFF"/>
                </a:highlight>
                <a:latin typeface="Segoe UI" panose="020B0502040204020203" pitchFamily="34" charset="0"/>
              </a:rPr>
              <a:t>.</a:t>
            </a:r>
          </a:p>
          <a:p>
            <a:endParaRPr lang="en-US">
              <a:solidFill>
                <a:srgbClr val="161616"/>
              </a:solidFill>
              <a:highlight>
                <a:srgbClr val="FFFFFF"/>
              </a:highlight>
              <a:latin typeface="Segoe UI" panose="020B0502040204020203" pitchFamily="34" charset="0"/>
            </a:endParaRPr>
          </a:p>
          <a:p>
            <a:r>
              <a:rPr lang="en-US">
                <a:solidFill>
                  <a:srgbClr val="161616"/>
                </a:solidFill>
                <a:highlight>
                  <a:srgbClr val="FFFFFF"/>
                </a:highlight>
                <a:latin typeface="Segoe UI" panose="020B0502040204020203" pitchFamily="34" charset="0"/>
              </a:rPr>
              <a:t>We recommend to migrate authentication and SSO capabilities to Microsoft Entra for better security, consistent and user experience</a:t>
            </a:r>
          </a:p>
          <a:p>
            <a:endParaRPr lang="en-US">
              <a:solidFill>
                <a:srgbClr val="161616"/>
              </a:solidFill>
              <a:highlight>
                <a:srgbClr val="FFFFFF"/>
              </a:highlight>
              <a:latin typeface="Segoe UI" panose="020B0502040204020203" pitchFamily="34" charset="0"/>
            </a:endParaRPr>
          </a:p>
          <a:p>
            <a:r>
              <a:rPr lang="en-US">
                <a:hlinkClick r:id="rId7"/>
              </a:rPr>
              <a:t>Tutorial: Microsoft Entra single </a:t>
            </a:r>
            <a:r>
              <a:rPr lang="en-US" err="1">
                <a:hlinkClick r:id="rId7"/>
              </a:rPr>
              <a:t>sign-on</a:t>
            </a:r>
            <a:r>
              <a:rPr lang="en-US">
                <a:hlinkClick r:id="rId7"/>
              </a:rPr>
              <a:t> (SSO) integration with SAP Cloud Identity Services - Microsoft Entra ID | Microsoft Learn</a:t>
            </a:r>
            <a:endParaRPr lang="en-US"/>
          </a:p>
        </p:txBody>
      </p:sp>
    </p:spTree>
    <p:extLst>
      <p:ext uri="{BB962C8B-B14F-4D97-AF65-F5344CB8AC3E}">
        <p14:creationId xmlns:p14="http://schemas.microsoft.com/office/powerpoint/2010/main" val="2275340424"/>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1C073-3528-1CEA-3A0E-FBD9C2CE7FB3}"/>
              </a:ext>
            </a:extLst>
          </p:cNvPr>
          <p:cNvSpPr>
            <a:spLocks noGrp="1"/>
          </p:cNvSpPr>
          <p:nvPr>
            <p:ph type="title"/>
          </p:nvPr>
        </p:nvSpPr>
        <p:spPr/>
        <p:txBody>
          <a:bodyPr/>
          <a:lstStyle/>
          <a:p>
            <a:r>
              <a:rPr lang="pt-BR" err="1"/>
              <a:t>Migrate</a:t>
            </a:r>
            <a:r>
              <a:rPr lang="pt-BR"/>
              <a:t> </a:t>
            </a:r>
            <a:r>
              <a:rPr lang="pt-BR" err="1"/>
              <a:t>Authentication</a:t>
            </a:r>
            <a:r>
              <a:rPr lang="pt-BR"/>
              <a:t> and SSO</a:t>
            </a:r>
            <a:endParaRPr lang="en-US"/>
          </a:p>
        </p:txBody>
      </p:sp>
      <p:sp>
        <p:nvSpPr>
          <p:cNvPr id="3" name="Content Placeholder 2">
            <a:extLst>
              <a:ext uri="{FF2B5EF4-FFF2-40B4-BE49-F238E27FC236}">
                <a16:creationId xmlns:a16="http://schemas.microsoft.com/office/drawing/2014/main" id="{A58781A4-819C-36F1-6453-EFA107C0B445}"/>
              </a:ext>
            </a:extLst>
          </p:cNvPr>
          <p:cNvSpPr>
            <a:spLocks noGrp="1"/>
          </p:cNvSpPr>
          <p:nvPr>
            <p:ph sz="quarter" idx="10"/>
          </p:nvPr>
        </p:nvSpPr>
        <p:spPr>
          <a:xfrm>
            <a:off x="584200" y="1435100"/>
            <a:ext cx="11018838" cy="5170646"/>
          </a:xfrm>
        </p:spPr>
        <p:txBody>
          <a:bodyPr/>
          <a:lstStyle/>
          <a:p>
            <a:r>
              <a:rPr lang="en-US">
                <a:hlinkClick r:id="rId3"/>
              </a:rPr>
              <a:t>Tutorial: Microsoft Entra single </a:t>
            </a:r>
            <a:r>
              <a:rPr lang="en-US" err="1">
                <a:hlinkClick r:id="rId3"/>
              </a:rPr>
              <a:t>sign-on</a:t>
            </a:r>
            <a:r>
              <a:rPr lang="en-US">
                <a:hlinkClick r:id="rId3"/>
              </a:rPr>
              <a:t> (SSO) integration with SAP Cloud Identity Services - Microsoft Entra ID | Microsoft Learn</a:t>
            </a:r>
            <a:endParaRPr lang="en-US"/>
          </a:p>
          <a:p>
            <a:r>
              <a:rPr lang="en-US">
                <a:hlinkClick r:id="rId4"/>
              </a:rPr>
              <a:t>Tutorial: Microsoft Entra SSO integration with SAP Business Technology Platform - Microsoft Entra ID | Microsoft Learn</a:t>
            </a:r>
            <a:endParaRPr lang="en-US"/>
          </a:p>
          <a:p>
            <a:r>
              <a:rPr lang="en-US">
                <a:hlinkClick r:id="rId5"/>
              </a:rPr>
              <a:t>Tutorial: Microsoft Entra single </a:t>
            </a:r>
            <a:r>
              <a:rPr lang="en-US" err="1">
                <a:hlinkClick r:id="rId5"/>
              </a:rPr>
              <a:t>sign-on</a:t>
            </a:r>
            <a:r>
              <a:rPr lang="en-US">
                <a:hlinkClick r:id="rId5"/>
              </a:rPr>
              <a:t> (SSO) integration with SAP HANA - Microsoft Entra ID | Microsoft Learn</a:t>
            </a:r>
            <a:endParaRPr lang="en-US"/>
          </a:p>
          <a:p>
            <a:r>
              <a:rPr lang="en-US">
                <a:hlinkClick r:id="rId6"/>
              </a:rPr>
              <a:t>Tutorial: Microsoft Entra single </a:t>
            </a:r>
            <a:r>
              <a:rPr lang="en-US" err="1">
                <a:hlinkClick r:id="rId6"/>
              </a:rPr>
              <a:t>sign-on</a:t>
            </a:r>
            <a:r>
              <a:rPr lang="en-US">
                <a:hlinkClick r:id="rId6"/>
              </a:rPr>
              <a:t> (SSO) integration with SAP Fiori - Microsoft Entra ID | Microsoft Learn</a:t>
            </a:r>
            <a:endParaRPr lang="en-US"/>
          </a:p>
          <a:p>
            <a:r>
              <a:rPr lang="en-US">
                <a:hlinkClick r:id="rId7"/>
              </a:rPr>
              <a:t>Tutorial: Microsoft Entra single </a:t>
            </a:r>
            <a:r>
              <a:rPr lang="en-US" err="1">
                <a:hlinkClick r:id="rId7"/>
              </a:rPr>
              <a:t>sign-on</a:t>
            </a:r>
            <a:r>
              <a:rPr lang="en-US">
                <a:hlinkClick r:id="rId7"/>
              </a:rPr>
              <a:t> (SSO) integration with SAP NetWeaver - Microsoft Entra ID | Microsoft Learn</a:t>
            </a:r>
            <a:endParaRPr lang="en-US"/>
          </a:p>
          <a:p>
            <a:r>
              <a:rPr lang="en-US"/>
              <a:t>And more…</a:t>
            </a:r>
          </a:p>
        </p:txBody>
      </p:sp>
    </p:spTree>
    <p:extLst>
      <p:ext uri="{BB962C8B-B14F-4D97-AF65-F5344CB8AC3E}">
        <p14:creationId xmlns:p14="http://schemas.microsoft.com/office/powerpoint/2010/main" val="315631421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F259C-1E05-8C08-5566-006E1D303ED9}"/>
              </a:ext>
            </a:extLst>
          </p:cNvPr>
          <p:cNvSpPr>
            <a:spLocks noGrp="1"/>
          </p:cNvSpPr>
          <p:nvPr>
            <p:ph type="title"/>
          </p:nvPr>
        </p:nvSpPr>
        <p:spPr/>
        <p:txBody>
          <a:bodyPr/>
          <a:lstStyle/>
          <a:p>
            <a:r>
              <a:rPr lang="en-US"/>
              <a:t>Migrate user Self-Service</a:t>
            </a:r>
          </a:p>
        </p:txBody>
      </p:sp>
      <p:sp>
        <p:nvSpPr>
          <p:cNvPr id="3" name="Content Placeholder 2">
            <a:extLst>
              <a:ext uri="{FF2B5EF4-FFF2-40B4-BE49-F238E27FC236}">
                <a16:creationId xmlns:a16="http://schemas.microsoft.com/office/drawing/2014/main" id="{97DE66E9-F468-30A7-CDBB-51F91CA8CC08}"/>
              </a:ext>
            </a:extLst>
          </p:cNvPr>
          <p:cNvSpPr>
            <a:spLocks noGrp="1"/>
          </p:cNvSpPr>
          <p:nvPr>
            <p:ph sz="quarter" idx="10"/>
          </p:nvPr>
        </p:nvSpPr>
        <p:spPr>
          <a:xfrm>
            <a:off x="584200" y="1435100"/>
            <a:ext cx="11018838" cy="5170646"/>
          </a:xfrm>
        </p:spPr>
        <p:txBody>
          <a:bodyPr/>
          <a:lstStyle/>
          <a:p>
            <a:r>
              <a:rPr lang="en-US" b="0" i="0">
                <a:solidFill>
                  <a:srgbClr val="161616"/>
                </a:solidFill>
                <a:effectLst/>
                <a:highlight>
                  <a:srgbClr val="FFFFFF"/>
                </a:highlight>
                <a:latin typeface="Segoe UI" panose="020B0502040204020203" pitchFamily="34" charset="0"/>
              </a:rPr>
              <a:t>Organizations may have used SAP IDM </a:t>
            </a:r>
            <a:r>
              <a:rPr lang="en-US" b="0" i="0" u="none" strike="noStrike">
                <a:effectLst/>
                <a:highlight>
                  <a:srgbClr val="FFFFFF"/>
                </a:highlight>
                <a:latin typeface="Segoe UI" panose="020B0502040204020203" pitchFamily="34" charset="0"/>
                <a:hlinkClick r:id="rId3"/>
              </a:rPr>
              <a:t>Logon Help</a:t>
            </a:r>
            <a:r>
              <a:rPr lang="en-US" b="0" i="0">
                <a:solidFill>
                  <a:srgbClr val="161616"/>
                </a:solidFill>
                <a:effectLst/>
                <a:highlight>
                  <a:srgbClr val="FFFFFF"/>
                </a:highlight>
                <a:latin typeface="Segoe UI" panose="020B0502040204020203" pitchFamily="34" charset="0"/>
              </a:rPr>
              <a:t> to enable their end users to reset their Windows Server AD password.</a:t>
            </a:r>
          </a:p>
          <a:p>
            <a:endParaRPr lang="en-US">
              <a:solidFill>
                <a:srgbClr val="161616"/>
              </a:solidFill>
              <a:highlight>
                <a:srgbClr val="FFFFFF"/>
              </a:highlight>
              <a:latin typeface="Segoe UI" panose="020B0502040204020203" pitchFamily="34" charset="0"/>
            </a:endParaRPr>
          </a:p>
          <a:p>
            <a:r>
              <a:rPr lang="en-US" b="0" i="0">
                <a:solidFill>
                  <a:srgbClr val="161616"/>
                </a:solidFill>
                <a:effectLst/>
                <a:highlight>
                  <a:srgbClr val="FFFFFF"/>
                </a:highlight>
                <a:latin typeface="Segoe UI" panose="020B0502040204020203" pitchFamily="34" charset="0"/>
              </a:rPr>
              <a:t>Microsoft Entra self-service password reset (SSPR) gives users the ability to change or reset their password, without needing administrator or help desk involvement.</a:t>
            </a:r>
          </a:p>
          <a:p>
            <a:r>
              <a:rPr lang="en-US">
                <a:hlinkClick r:id="rId4"/>
              </a:rPr>
              <a:t>Self-service password reset deep dive</a:t>
            </a:r>
            <a:endParaRPr lang="en-US">
              <a:solidFill>
                <a:srgbClr val="161616"/>
              </a:solidFill>
              <a:highlight>
                <a:srgbClr val="FFFFFF"/>
              </a:highlight>
              <a:latin typeface="Segoe UI" panose="020B0502040204020203" pitchFamily="34" charset="0"/>
            </a:endParaRPr>
          </a:p>
          <a:p>
            <a:endParaRPr lang="en-US">
              <a:solidFill>
                <a:srgbClr val="161616"/>
              </a:solidFill>
              <a:highlight>
                <a:srgbClr val="FFFFFF"/>
              </a:highlight>
              <a:latin typeface="Segoe UI" panose="020B0502040204020203" pitchFamily="34" charset="0"/>
            </a:endParaRPr>
          </a:p>
          <a:p>
            <a:r>
              <a:rPr lang="en-US" b="0" i="0">
                <a:solidFill>
                  <a:srgbClr val="161616"/>
                </a:solidFill>
                <a:effectLst/>
                <a:highlight>
                  <a:srgbClr val="FFFFFF"/>
                </a:highlight>
                <a:latin typeface="Segoe UI" panose="020B0502040204020203" pitchFamily="34" charset="0"/>
              </a:rPr>
              <a:t>Microsoft Entra also supports end user self-service for </a:t>
            </a:r>
            <a:r>
              <a:rPr lang="en-US" b="0" i="0" u="none" strike="noStrike">
                <a:effectLst/>
                <a:highlight>
                  <a:srgbClr val="FFFFFF"/>
                </a:highlight>
                <a:latin typeface="Segoe UI" panose="020B0502040204020203" pitchFamily="34" charset="0"/>
                <a:hlinkClick r:id="rId5"/>
              </a:rPr>
              <a:t>group management</a:t>
            </a:r>
            <a:r>
              <a:rPr lang="en-US" b="0" i="0">
                <a:solidFill>
                  <a:srgbClr val="161616"/>
                </a:solidFill>
                <a:effectLst/>
                <a:highlight>
                  <a:srgbClr val="FFFFFF"/>
                </a:highlight>
                <a:latin typeface="Segoe UI" panose="020B0502040204020203" pitchFamily="34" charset="0"/>
              </a:rPr>
              <a:t>, and self-service access requests, approval, and reviews.</a:t>
            </a:r>
            <a:endParaRPr lang="en-US"/>
          </a:p>
        </p:txBody>
      </p:sp>
    </p:spTree>
    <p:extLst>
      <p:ext uri="{BB962C8B-B14F-4D97-AF65-F5344CB8AC3E}">
        <p14:creationId xmlns:p14="http://schemas.microsoft.com/office/powerpoint/2010/main" val="3644685829"/>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38964-FD77-208E-C07B-05DFD06A3BCE}"/>
              </a:ext>
            </a:extLst>
          </p:cNvPr>
          <p:cNvSpPr>
            <a:spLocks noGrp="1"/>
          </p:cNvSpPr>
          <p:nvPr>
            <p:ph type="title"/>
          </p:nvPr>
        </p:nvSpPr>
        <p:spPr/>
        <p:txBody>
          <a:bodyPr/>
          <a:lstStyle/>
          <a:p>
            <a:r>
              <a:rPr lang="en-US"/>
              <a:t>Migrate access lifecycle management</a:t>
            </a:r>
          </a:p>
        </p:txBody>
      </p:sp>
      <p:sp>
        <p:nvSpPr>
          <p:cNvPr id="3" name="Content Placeholder 2">
            <a:extLst>
              <a:ext uri="{FF2B5EF4-FFF2-40B4-BE49-F238E27FC236}">
                <a16:creationId xmlns:a16="http://schemas.microsoft.com/office/drawing/2014/main" id="{40EF9E54-E59F-6B0A-6716-4FDB1ACC09E6}"/>
              </a:ext>
            </a:extLst>
          </p:cNvPr>
          <p:cNvSpPr>
            <a:spLocks noGrp="1"/>
          </p:cNvSpPr>
          <p:nvPr>
            <p:ph sz="quarter" idx="10"/>
          </p:nvPr>
        </p:nvSpPr>
        <p:spPr>
          <a:xfrm>
            <a:off x="584200" y="1435100"/>
            <a:ext cx="11018838" cy="4050340"/>
          </a:xfrm>
        </p:spPr>
        <p:txBody>
          <a:bodyPr/>
          <a:lstStyle/>
          <a:p>
            <a:r>
              <a:rPr lang="en-US" b="0" i="0">
                <a:solidFill>
                  <a:srgbClr val="161616"/>
                </a:solidFill>
                <a:effectLst/>
                <a:highlight>
                  <a:srgbClr val="FFFFFF"/>
                </a:highlight>
                <a:latin typeface="Segoe UI" panose="020B0502040204020203" pitchFamily="34" charset="0"/>
              </a:rPr>
              <a:t>Organizations may have integrated SAP IDM with SAP AC, formerly SAP GRC, or SAP IAG for access approvals, risk assessments, separation of duties checks and other operations.</a:t>
            </a:r>
          </a:p>
          <a:p>
            <a:endParaRPr lang="en-US" b="0" i="0">
              <a:solidFill>
                <a:srgbClr val="161616"/>
              </a:solidFill>
              <a:effectLst/>
              <a:highlight>
                <a:srgbClr val="FFFFFF"/>
              </a:highlight>
              <a:latin typeface="Segoe UI" panose="020B0502040204020203" pitchFamily="34" charset="0"/>
            </a:endParaRPr>
          </a:p>
          <a:p>
            <a:r>
              <a:rPr lang="en-US" b="0" i="0">
                <a:solidFill>
                  <a:srgbClr val="161616"/>
                </a:solidFill>
                <a:effectLst/>
                <a:highlight>
                  <a:srgbClr val="FFFFFF"/>
                </a:highlight>
                <a:latin typeface="Segoe UI" panose="020B0502040204020203" pitchFamily="34" charset="0"/>
              </a:rPr>
              <a:t>Microsoft Entra includes multiple access lifecycle management technologies to enable organizations to bring their identity and access management scenarios to the cloud. The choice of technologies depends upon your organization's application requirements and Microsoft Entra licenses.</a:t>
            </a:r>
            <a:endParaRPr lang="en-US"/>
          </a:p>
        </p:txBody>
      </p:sp>
    </p:spTree>
    <p:extLst>
      <p:ext uri="{BB962C8B-B14F-4D97-AF65-F5344CB8AC3E}">
        <p14:creationId xmlns:p14="http://schemas.microsoft.com/office/powerpoint/2010/main" val="412482601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38964-FD77-208E-C07B-05DFD06A3BCE}"/>
              </a:ext>
            </a:extLst>
          </p:cNvPr>
          <p:cNvSpPr>
            <a:spLocks noGrp="1"/>
          </p:cNvSpPr>
          <p:nvPr>
            <p:ph type="title"/>
          </p:nvPr>
        </p:nvSpPr>
        <p:spPr/>
        <p:txBody>
          <a:bodyPr/>
          <a:lstStyle/>
          <a:p>
            <a:r>
              <a:rPr lang="en-US"/>
              <a:t>Access Management via Security Groups</a:t>
            </a:r>
          </a:p>
        </p:txBody>
      </p:sp>
      <p:sp>
        <p:nvSpPr>
          <p:cNvPr id="3" name="Content Placeholder 2">
            <a:extLst>
              <a:ext uri="{FF2B5EF4-FFF2-40B4-BE49-F238E27FC236}">
                <a16:creationId xmlns:a16="http://schemas.microsoft.com/office/drawing/2014/main" id="{40EF9E54-E59F-6B0A-6716-4FDB1ACC09E6}"/>
              </a:ext>
            </a:extLst>
          </p:cNvPr>
          <p:cNvSpPr>
            <a:spLocks noGrp="1"/>
          </p:cNvSpPr>
          <p:nvPr>
            <p:ph sz="quarter" idx="10"/>
          </p:nvPr>
        </p:nvSpPr>
        <p:spPr>
          <a:xfrm>
            <a:off x="584200" y="1435100"/>
            <a:ext cx="11018838" cy="4912114"/>
          </a:xfrm>
        </p:spPr>
        <p:txBody>
          <a:bodyPr vert="horz" wrap="square" lIns="0" tIns="0" rIns="0" bIns="0" rtlCol="0" anchor="t">
            <a:spAutoFit/>
          </a:bodyPr>
          <a:lstStyle/>
          <a:p>
            <a:r>
              <a:rPr lang="en-US" b="0" i="0">
                <a:solidFill>
                  <a:srgbClr val="161616"/>
                </a:solidFill>
                <a:effectLst/>
                <a:highlight>
                  <a:srgbClr val="FFFFFF"/>
                </a:highlight>
                <a:latin typeface="Segoe UI"/>
                <a:cs typeface="Segoe UI"/>
              </a:rPr>
              <a:t>Microsoft Entra makes group memberships available to applications via SAML claims, provisioning, or by </a:t>
            </a:r>
            <a:r>
              <a:rPr lang="en-US">
                <a:solidFill>
                  <a:srgbClr val="161616"/>
                </a:solidFill>
                <a:highlight>
                  <a:srgbClr val="FFFFFF"/>
                </a:highlight>
                <a:latin typeface="Segoe UI"/>
                <a:cs typeface="Segoe UI"/>
                <a:hlinkClick r:id="rId2"/>
              </a:rPr>
              <a:t>provisioning</a:t>
            </a:r>
            <a:r>
              <a:rPr lang="en-US" b="0" i="0" u="none" strike="noStrike">
                <a:solidFill>
                  <a:srgbClr val="161616"/>
                </a:solidFill>
                <a:effectLst/>
                <a:highlight>
                  <a:srgbClr val="FFFFFF"/>
                </a:highlight>
                <a:latin typeface="Segoe UI"/>
                <a:cs typeface="Segoe UI"/>
                <a:hlinkClick r:id="rId2"/>
              </a:rPr>
              <a:t> </a:t>
            </a:r>
            <a:r>
              <a:rPr lang="en-US">
                <a:solidFill>
                  <a:srgbClr val="161616"/>
                </a:solidFill>
                <a:highlight>
                  <a:srgbClr val="FFFFFF"/>
                </a:highlight>
                <a:latin typeface="Segoe UI"/>
                <a:cs typeface="Segoe UI"/>
                <a:hlinkClick r:id="rId2"/>
              </a:rPr>
              <a:t>security </a:t>
            </a:r>
            <a:r>
              <a:rPr lang="en-US" b="0" i="0" u="none" strike="noStrike">
                <a:solidFill>
                  <a:srgbClr val="161616"/>
                </a:solidFill>
                <a:effectLst/>
                <a:highlight>
                  <a:srgbClr val="FFFFFF"/>
                </a:highlight>
                <a:latin typeface="Segoe UI"/>
                <a:cs typeface="Segoe UI"/>
                <a:hlinkClick r:id="rId2"/>
              </a:rPr>
              <a:t>groups to </a:t>
            </a:r>
            <a:r>
              <a:rPr lang="en-US">
                <a:solidFill>
                  <a:srgbClr val="161616"/>
                </a:solidFill>
                <a:highlight>
                  <a:srgbClr val="FFFFFF"/>
                </a:highlight>
                <a:latin typeface="Segoe UI"/>
                <a:cs typeface="Segoe UI"/>
                <a:hlinkClick r:id="rId2"/>
              </a:rPr>
              <a:t>WindowsServer</a:t>
            </a:r>
            <a:r>
              <a:rPr lang="en-US" b="0" i="0" u="none" strike="noStrike">
                <a:solidFill>
                  <a:srgbClr val="161616"/>
                </a:solidFill>
                <a:effectLst/>
                <a:highlight>
                  <a:srgbClr val="FFFFFF"/>
                </a:highlight>
                <a:latin typeface="Segoe UI"/>
                <a:cs typeface="Segoe UI"/>
                <a:hlinkClick r:id="rId2"/>
              </a:rPr>
              <a:t> AD</a:t>
            </a:r>
            <a:r>
              <a:rPr lang="en-US" b="0" i="0">
                <a:solidFill>
                  <a:srgbClr val="161616"/>
                </a:solidFill>
                <a:effectLst/>
                <a:highlight>
                  <a:srgbClr val="FFFFFF"/>
                </a:highlight>
                <a:latin typeface="Segoe UI"/>
                <a:cs typeface="Segoe UI"/>
              </a:rPr>
              <a:t>. SAP Cloud Identity Services can read groups from Microsoft Entra ID via Graph, and provision those groups to other SAP applications.</a:t>
            </a:r>
          </a:p>
          <a:p>
            <a:pPr algn="l"/>
            <a:r>
              <a:rPr lang="en-US" b="0" i="0">
                <a:solidFill>
                  <a:srgbClr val="161616"/>
                </a:solidFill>
                <a:effectLst/>
                <a:highlight>
                  <a:srgbClr val="FFFFFF"/>
                </a:highlight>
                <a:latin typeface="Segoe UI"/>
                <a:cs typeface="Segoe UI"/>
              </a:rPr>
              <a:t>Administrators can </a:t>
            </a:r>
            <a:r>
              <a:rPr lang="en-US" b="0" i="0" u="none" strike="noStrike">
                <a:solidFill>
                  <a:srgbClr val="161616"/>
                </a:solidFill>
                <a:effectLst/>
                <a:highlight>
                  <a:srgbClr val="FFFFFF"/>
                </a:highlight>
                <a:latin typeface="Segoe UI"/>
                <a:cs typeface="Segoe UI"/>
                <a:hlinkClick r:id="rId3"/>
              </a:rPr>
              <a:t>manage group membership</a:t>
            </a:r>
            <a:r>
              <a:rPr lang="en-US" b="0" i="0">
                <a:solidFill>
                  <a:srgbClr val="161616"/>
                </a:solidFill>
                <a:effectLst/>
                <a:highlight>
                  <a:srgbClr val="FFFFFF"/>
                </a:highlight>
                <a:latin typeface="Segoe UI"/>
                <a:cs typeface="Segoe UI"/>
              </a:rPr>
              <a:t>, create </a:t>
            </a:r>
            <a:r>
              <a:rPr lang="en-US" b="0" i="0" u="none" strike="noStrike">
                <a:solidFill>
                  <a:srgbClr val="161616"/>
                </a:solidFill>
                <a:effectLst/>
                <a:highlight>
                  <a:srgbClr val="FFFFFF"/>
                </a:highlight>
                <a:latin typeface="Segoe UI"/>
                <a:cs typeface="Segoe UI"/>
                <a:hlinkClick r:id="rId4"/>
              </a:rPr>
              <a:t>access reviews of group memberships</a:t>
            </a:r>
            <a:r>
              <a:rPr lang="en-US" b="0" i="0">
                <a:solidFill>
                  <a:srgbClr val="161616"/>
                </a:solidFill>
                <a:effectLst/>
                <a:highlight>
                  <a:srgbClr val="FFFFFF"/>
                </a:highlight>
                <a:latin typeface="Segoe UI"/>
                <a:cs typeface="Segoe UI"/>
              </a:rPr>
              <a:t>, and enable </a:t>
            </a:r>
            <a:r>
              <a:rPr lang="en-US" b="0" i="0" u="none" strike="noStrike">
                <a:solidFill>
                  <a:srgbClr val="161616"/>
                </a:solidFill>
                <a:effectLst/>
                <a:highlight>
                  <a:srgbClr val="FFFFFF"/>
                </a:highlight>
                <a:latin typeface="Segoe UI"/>
                <a:cs typeface="Segoe UI"/>
                <a:hlinkClick r:id="rId5"/>
              </a:rPr>
              <a:t>self-service group management</a:t>
            </a:r>
            <a:r>
              <a:rPr lang="en-US" b="0" i="0">
                <a:solidFill>
                  <a:srgbClr val="161616"/>
                </a:solidFill>
                <a:effectLst/>
                <a:highlight>
                  <a:srgbClr val="FFFFFF"/>
                </a:highlight>
                <a:latin typeface="Segoe UI"/>
                <a:cs typeface="Segoe UI"/>
              </a:rPr>
              <a:t>. </a:t>
            </a:r>
          </a:p>
          <a:p>
            <a:pPr algn="l"/>
            <a:r>
              <a:rPr lang="en-US" b="0" i="0">
                <a:solidFill>
                  <a:srgbClr val="161616"/>
                </a:solidFill>
                <a:effectLst/>
                <a:highlight>
                  <a:srgbClr val="FFFFFF"/>
                </a:highlight>
                <a:latin typeface="Segoe UI"/>
                <a:cs typeface="Segoe UI"/>
              </a:rPr>
              <a:t>Use Privileged Identity Management (PIM) </a:t>
            </a:r>
            <a:r>
              <a:rPr lang="en-US" b="0" i="0" u="none" strike="noStrike">
                <a:solidFill>
                  <a:srgbClr val="161616"/>
                </a:solidFill>
                <a:effectLst/>
                <a:highlight>
                  <a:srgbClr val="FFFFFF"/>
                </a:highlight>
                <a:latin typeface="Segoe UI"/>
                <a:cs typeface="Segoe UI"/>
                <a:hlinkClick r:id="rId6"/>
              </a:rPr>
              <a:t>for groups</a:t>
            </a:r>
            <a:r>
              <a:rPr lang="en-US" b="0" i="0">
                <a:solidFill>
                  <a:srgbClr val="161616"/>
                </a:solidFill>
                <a:effectLst/>
                <a:highlight>
                  <a:srgbClr val="FFFFFF"/>
                </a:highlight>
                <a:latin typeface="Segoe UI"/>
                <a:cs typeface="Segoe UI"/>
              </a:rPr>
              <a:t> to manage just-in-time membership in the group or just-in-time ownership of the group.</a:t>
            </a:r>
          </a:p>
        </p:txBody>
      </p:sp>
    </p:spTree>
    <p:extLst>
      <p:ext uri="{BB962C8B-B14F-4D97-AF65-F5344CB8AC3E}">
        <p14:creationId xmlns:p14="http://schemas.microsoft.com/office/powerpoint/2010/main" val="2980395152"/>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38964-FD77-208E-C07B-05DFD06A3BCE}"/>
              </a:ext>
            </a:extLst>
          </p:cNvPr>
          <p:cNvSpPr>
            <a:spLocks noGrp="1"/>
          </p:cNvSpPr>
          <p:nvPr>
            <p:ph type="title"/>
          </p:nvPr>
        </p:nvSpPr>
        <p:spPr/>
        <p:txBody>
          <a:bodyPr/>
          <a:lstStyle/>
          <a:p>
            <a:r>
              <a:rPr lang="en-US"/>
              <a:t>Access Management via Entitlement Management</a:t>
            </a:r>
          </a:p>
        </p:txBody>
      </p:sp>
      <p:sp>
        <p:nvSpPr>
          <p:cNvPr id="3" name="Content Placeholder 2">
            <a:extLst>
              <a:ext uri="{FF2B5EF4-FFF2-40B4-BE49-F238E27FC236}">
                <a16:creationId xmlns:a16="http://schemas.microsoft.com/office/drawing/2014/main" id="{40EF9E54-E59F-6B0A-6716-4FDB1ACC09E6}"/>
              </a:ext>
            </a:extLst>
          </p:cNvPr>
          <p:cNvSpPr>
            <a:spLocks noGrp="1"/>
          </p:cNvSpPr>
          <p:nvPr>
            <p:ph sz="quarter" idx="10"/>
          </p:nvPr>
        </p:nvSpPr>
        <p:spPr>
          <a:xfrm>
            <a:off x="584200" y="1435100"/>
            <a:ext cx="4763770" cy="5248593"/>
          </a:xfrm>
        </p:spPr>
        <p:txBody>
          <a:bodyPr/>
          <a:lstStyle/>
          <a:p>
            <a:r>
              <a:rPr lang="en-US" b="0" i="0">
                <a:solidFill>
                  <a:srgbClr val="161616"/>
                </a:solidFill>
                <a:effectLst/>
                <a:highlight>
                  <a:srgbClr val="FFFFFF"/>
                </a:highlight>
                <a:latin typeface="Segoe UI" panose="020B0502040204020203" pitchFamily="34" charset="0"/>
              </a:rPr>
              <a:t>Entitlement management is an identity governance feature that enables organizations to manage identity and access lifecycle at scale, by automating access request and approval workflows, access assignments, reviews, and expiration. </a:t>
            </a:r>
            <a:endParaRPr lang="en-US"/>
          </a:p>
        </p:txBody>
      </p:sp>
      <p:pic>
        <p:nvPicPr>
          <p:cNvPr id="6146" name="Picture 2" descr="Entitlement management overview diagram">
            <a:extLst>
              <a:ext uri="{FF2B5EF4-FFF2-40B4-BE49-F238E27FC236}">
                <a16:creationId xmlns:a16="http://schemas.microsoft.com/office/drawing/2014/main" id="{5295C6DA-E52D-5119-91B5-6C03EDA1DD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47970" y="1149668"/>
            <a:ext cx="6515100" cy="5534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1719851"/>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38964-FD77-208E-C07B-05DFD06A3BCE}"/>
              </a:ext>
            </a:extLst>
          </p:cNvPr>
          <p:cNvSpPr>
            <a:spLocks noGrp="1"/>
          </p:cNvSpPr>
          <p:nvPr>
            <p:ph type="title"/>
          </p:nvPr>
        </p:nvSpPr>
        <p:spPr>
          <a:xfrm>
            <a:off x="588263" y="457200"/>
            <a:ext cx="11018520" cy="1107996"/>
          </a:xfrm>
        </p:spPr>
        <p:txBody>
          <a:bodyPr/>
          <a:lstStyle/>
          <a:p>
            <a:r>
              <a:rPr lang="en-US"/>
              <a:t>Access Management via Entitlement Management + external GRC product</a:t>
            </a:r>
          </a:p>
        </p:txBody>
      </p:sp>
      <p:sp>
        <p:nvSpPr>
          <p:cNvPr id="3" name="Content Placeholder 2">
            <a:extLst>
              <a:ext uri="{FF2B5EF4-FFF2-40B4-BE49-F238E27FC236}">
                <a16:creationId xmlns:a16="http://schemas.microsoft.com/office/drawing/2014/main" id="{40EF9E54-E59F-6B0A-6716-4FDB1ACC09E6}"/>
              </a:ext>
            </a:extLst>
          </p:cNvPr>
          <p:cNvSpPr>
            <a:spLocks noGrp="1"/>
          </p:cNvSpPr>
          <p:nvPr>
            <p:ph sz="quarter" idx="10"/>
          </p:nvPr>
        </p:nvSpPr>
        <p:spPr>
          <a:xfrm>
            <a:off x="584200" y="1435100"/>
            <a:ext cx="7411720" cy="3102388"/>
          </a:xfrm>
        </p:spPr>
        <p:txBody>
          <a:bodyPr/>
          <a:lstStyle/>
          <a:p>
            <a:endParaRPr lang="en-US" b="0" i="0">
              <a:solidFill>
                <a:srgbClr val="161616"/>
              </a:solidFill>
              <a:effectLst/>
              <a:highlight>
                <a:srgbClr val="FFFFFF"/>
              </a:highlight>
              <a:latin typeface="Segoe UI" panose="020B0502040204020203" pitchFamily="34" charset="0"/>
            </a:endParaRPr>
          </a:p>
          <a:p>
            <a:pPr marL="0" indent="0">
              <a:buNone/>
            </a:pPr>
            <a:r>
              <a:rPr lang="en-US" b="0" i="0">
                <a:solidFill>
                  <a:srgbClr val="161616"/>
                </a:solidFill>
                <a:effectLst/>
                <a:highlight>
                  <a:srgbClr val="FFFFFF"/>
                </a:highlight>
                <a:latin typeface="Segoe UI" panose="020B0502040204020203" pitchFamily="34" charset="0"/>
              </a:rPr>
              <a:t>With the integration from Microsoft Entra ID Governance to </a:t>
            </a:r>
            <a:r>
              <a:rPr lang="en-US" b="0" i="0" u="none" strike="noStrike" err="1">
                <a:effectLst/>
                <a:highlight>
                  <a:srgbClr val="FFFFFF"/>
                </a:highlight>
                <a:latin typeface="Segoe UI" panose="020B0502040204020203" pitchFamily="34" charset="0"/>
                <a:hlinkClick r:id="rId3"/>
              </a:rPr>
              <a:t>Pathlock</a:t>
            </a:r>
            <a:r>
              <a:rPr lang="en-US" b="0" i="0">
                <a:solidFill>
                  <a:srgbClr val="161616"/>
                </a:solidFill>
                <a:effectLst/>
                <a:highlight>
                  <a:srgbClr val="FFFFFF"/>
                </a:highlight>
                <a:latin typeface="Segoe UI" panose="020B0502040204020203" pitchFamily="34" charset="0"/>
              </a:rPr>
              <a:t> and other partner products, customers can take advantage of fine-grained separation-of-duties checks enforced in those products, with access packages in Microsoft Entra ID Governance.</a:t>
            </a:r>
            <a:endParaRPr lang="en-US"/>
          </a:p>
        </p:txBody>
      </p:sp>
      <p:pic>
        <p:nvPicPr>
          <p:cNvPr id="7" name="Picture 6">
            <a:extLst>
              <a:ext uri="{FF2B5EF4-FFF2-40B4-BE49-F238E27FC236}">
                <a16:creationId xmlns:a16="http://schemas.microsoft.com/office/drawing/2014/main" id="{9A508E4D-5367-9EFD-423C-FC75CCF8B542}"/>
              </a:ext>
            </a:extLst>
          </p:cNvPr>
          <p:cNvPicPr>
            <a:picLocks noChangeAspect="1"/>
          </p:cNvPicPr>
          <p:nvPr/>
        </p:nvPicPr>
        <p:blipFill>
          <a:blip r:embed="rId4"/>
          <a:stretch>
            <a:fillRect/>
          </a:stretch>
        </p:blipFill>
        <p:spPr>
          <a:xfrm>
            <a:off x="8469299" y="1180403"/>
            <a:ext cx="2983791" cy="5677597"/>
          </a:xfrm>
          <a:prstGeom prst="rect">
            <a:avLst/>
          </a:prstGeom>
        </p:spPr>
      </p:pic>
    </p:spTree>
    <p:extLst>
      <p:ext uri="{BB962C8B-B14F-4D97-AF65-F5344CB8AC3E}">
        <p14:creationId xmlns:p14="http://schemas.microsoft.com/office/powerpoint/2010/main" val="333494303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58D3C8-1961-61A2-A5F2-FCBE11765A7F}"/>
              </a:ext>
            </a:extLst>
          </p:cNvPr>
          <p:cNvSpPr>
            <a:spLocks noGrp="1"/>
          </p:cNvSpPr>
          <p:nvPr>
            <p:ph type="title"/>
          </p:nvPr>
        </p:nvSpPr>
        <p:spPr>
          <a:xfrm>
            <a:off x="588263" y="457200"/>
            <a:ext cx="11018520" cy="553998"/>
          </a:xfrm>
        </p:spPr>
        <p:txBody>
          <a:bodyPr/>
          <a:lstStyle/>
          <a:p>
            <a:r>
              <a:rPr lang="pt-BR"/>
              <a:t>Microsoft Entra and SAP </a:t>
            </a:r>
            <a:r>
              <a:rPr lang="pt-BR" err="1"/>
              <a:t>Products</a:t>
            </a:r>
            <a:r>
              <a:rPr lang="pt-BR"/>
              <a:t> </a:t>
            </a:r>
            <a:r>
              <a:rPr lang="pt-BR" err="1"/>
              <a:t>Integration</a:t>
            </a:r>
            <a:endParaRPr lang="en-US"/>
          </a:p>
        </p:txBody>
      </p:sp>
      <p:sp>
        <p:nvSpPr>
          <p:cNvPr id="5" name="Content Placeholder 4">
            <a:extLst>
              <a:ext uri="{FF2B5EF4-FFF2-40B4-BE49-F238E27FC236}">
                <a16:creationId xmlns:a16="http://schemas.microsoft.com/office/drawing/2014/main" id="{9F068D89-EC5B-AD80-5B53-7AFBDA5DBC73}"/>
              </a:ext>
            </a:extLst>
          </p:cNvPr>
          <p:cNvSpPr>
            <a:spLocks noGrp="1"/>
          </p:cNvSpPr>
          <p:nvPr>
            <p:ph sz="quarter" idx="10"/>
          </p:nvPr>
        </p:nvSpPr>
        <p:spPr/>
        <p:txBody>
          <a:bodyPr/>
          <a:lstStyle/>
          <a:p>
            <a:endParaRPr lang="en-US"/>
          </a:p>
        </p:txBody>
      </p:sp>
      <p:pic>
        <p:nvPicPr>
          <p:cNvPr id="1026" name="Picture 2" descr="Diagram showing end-to-end breadth of relevant Microsoft and SAP technologies and their integrations.">
            <a:extLst>
              <a:ext uri="{FF2B5EF4-FFF2-40B4-BE49-F238E27FC236}">
                <a16:creationId xmlns:a16="http://schemas.microsoft.com/office/drawing/2014/main" id="{5AE994D6-C13D-2C9C-BE4A-0BAE35FE31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465263"/>
            <a:ext cx="12192000" cy="3925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4267367"/>
      </p:ext>
    </p:extLst>
  </p:cSld>
  <p:clrMapOvr>
    <a:masterClrMapping/>
  </p:clrMapOvr>
  <p:transition>
    <p:fade/>
  </p:transition>
  <p:extLst>
    <p:ext uri="{6950BFC3-D8DA-4A85-94F7-54DA5524770B}">
      <p188:commentRel xmlns:p188="http://schemas.microsoft.com/office/powerpoint/2018/8/main" r:id="rId3"/>
    </p:ext>
  </p:extLs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8BA61-CC54-C199-4E26-80F9F803D3D2}"/>
              </a:ext>
            </a:extLst>
          </p:cNvPr>
          <p:cNvSpPr>
            <a:spLocks noGrp="1"/>
          </p:cNvSpPr>
          <p:nvPr>
            <p:ph type="title"/>
          </p:nvPr>
        </p:nvSpPr>
        <p:spPr/>
        <p:txBody>
          <a:bodyPr/>
          <a:lstStyle/>
          <a:p>
            <a:r>
              <a:rPr lang="pt-BR" err="1"/>
              <a:t>Choose</a:t>
            </a:r>
            <a:r>
              <a:rPr lang="pt-BR"/>
              <a:t> a Path</a:t>
            </a:r>
            <a:endParaRPr lang="en-US"/>
          </a:p>
        </p:txBody>
      </p:sp>
      <p:sp>
        <p:nvSpPr>
          <p:cNvPr id="5" name="Content Placeholder 4">
            <a:extLst>
              <a:ext uri="{FF2B5EF4-FFF2-40B4-BE49-F238E27FC236}">
                <a16:creationId xmlns:a16="http://schemas.microsoft.com/office/drawing/2014/main" id="{280A51C5-9165-1B81-B1D8-400FE6CABD7D}"/>
              </a:ext>
            </a:extLst>
          </p:cNvPr>
          <p:cNvSpPr>
            <a:spLocks noGrp="1"/>
          </p:cNvSpPr>
          <p:nvPr>
            <p:ph sz="quarter" idx="10"/>
          </p:nvPr>
        </p:nvSpPr>
        <p:spPr/>
        <p:txBody>
          <a:bodyPr/>
          <a:lstStyle/>
          <a:p>
            <a:endParaRPr lang="en-US"/>
          </a:p>
        </p:txBody>
      </p:sp>
      <p:graphicFrame>
        <p:nvGraphicFramePr>
          <p:cNvPr id="8" name="Content Placeholder 3">
            <a:extLst>
              <a:ext uri="{FF2B5EF4-FFF2-40B4-BE49-F238E27FC236}">
                <a16:creationId xmlns:a16="http://schemas.microsoft.com/office/drawing/2014/main" id="{7D5FC11A-976A-514F-FC96-59F4BAE65159}"/>
              </a:ext>
            </a:extLst>
          </p:cNvPr>
          <p:cNvGraphicFramePr>
            <a:graphicFrameLocks/>
          </p:cNvGraphicFramePr>
          <p:nvPr>
            <p:extLst>
              <p:ext uri="{D42A27DB-BD31-4B8C-83A1-F6EECF244321}">
                <p14:modId xmlns:p14="http://schemas.microsoft.com/office/powerpoint/2010/main" val="1734727559"/>
              </p:ext>
            </p:extLst>
          </p:nvPr>
        </p:nvGraphicFramePr>
        <p:xfrm>
          <a:off x="584200" y="1435100"/>
          <a:ext cx="10774263" cy="2804160"/>
        </p:xfrm>
        <a:graphic>
          <a:graphicData uri="http://schemas.openxmlformats.org/drawingml/2006/table">
            <a:tbl>
              <a:tblPr firstRow="1" bandRow="1">
                <a:tableStyleId>{5C22544A-7EE6-4342-B048-85BDC9FD1C3A}</a:tableStyleId>
              </a:tblPr>
              <a:tblGrid>
                <a:gridCol w="2851097">
                  <a:extLst>
                    <a:ext uri="{9D8B030D-6E8A-4147-A177-3AD203B41FA5}">
                      <a16:colId xmlns:a16="http://schemas.microsoft.com/office/drawing/2014/main" val="2787960231"/>
                    </a:ext>
                  </a:extLst>
                </a:gridCol>
                <a:gridCol w="7923166">
                  <a:extLst>
                    <a:ext uri="{9D8B030D-6E8A-4147-A177-3AD203B41FA5}">
                      <a16:colId xmlns:a16="http://schemas.microsoft.com/office/drawing/2014/main" val="3537606918"/>
                    </a:ext>
                  </a:extLst>
                </a:gridCol>
              </a:tblGrid>
              <a:tr h="370840">
                <a:tc>
                  <a:txBody>
                    <a:bodyPr/>
                    <a:lstStyle/>
                    <a:p>
                      <a:r>
                        <a:rPr lang="en-US" sz="2000"/>
                        <a:t>If the customer has</a:t>
                      </a:r>
                    </a:p>
                  </a:txBody>
                  <a:tcPr/>
                </a:tc>
                <a:tc>
                  <a:txBody>
                    <a:bodyPr/>
                    <a:lstStyle/>
                    <a:p>
                      <a:r>
                        <a:rPr lang="en-US" sz="2000"/>
                        <a:t>Position</a:t>
                      </a:r>
                    </a:p>
                  </a:txBody>
                  <a:tcPr/>
                </a:tc>
                <a:extLst>
                  <a:ext uri="{0D108BD9-81ED-4DB2-BD59-A6C34878D82A}">
                    <a16:rowId xmlns:a16="http://schemas.microsoft.com/office/drawing/2014/main" val="951346401"/>
                  </a:ext>
                </a:extLst>
              </a:tr>
              <a:tr h="370840">
                <a:tc>
                  <a:txBody>
                    <a:bodyPr/>
                    <a:lstStyle/>
                    <a:p>
                      <a:r>
                        <a:rPr lang="en-US" sz="2000">
                          <a:latin typeface="+mn-lt"/>
                        </a:rPr>
                        <a:t>SAP IDM</a:t>
                      </a:r>
                    </a:p>
                  </a:txBody>
                  <a:tcPr/>
                </a:tc>
                <a:tc>
                  <a:txBody>
                    <a:bodyPr/>
                    <a:lstStyle/>
                    <a:p>
                      <a:r>
                        <a:rPr lang="en-US" sz="2000">
                          <a:latin typeface="+mn-lt"/>
                        </a:rPr>
                        <a:t>Microsoft Entra ID + Microsoft Entra ID Governance</a:t>
                      </a:r>
                    </a:p>
                  </a:txBody>
                  <a:tcPr/>
                </a:tc>
                <a:extLst>
                  <a:ext uri="{0D108BD9-81ED-4DB2-BD59-A6C34878D82A}">
                    <a16:rowId xmlns:a16="http://schemas.microsoft.com/office/drawing/2014/main" val="1549875826"/>
                  </a:ext>
                </a:extLst>
              </a:tr>
              <a:tr h="370840">
                <a:tc>
                  <a:txBody>
                    <a:bodyPr/>
                    <a:lstStyle/>
                    <a:p>
                      <a:r>
                        <a:rPr lang="en-US" sz="2000">
                          <a:latin typeface="+mn-lt"/>
                        </a:rPr>
                        <a:t>SAP IDM + </a:t>
                      </a:r>
                      <a:br>
                        <a:rPr lang="en-US" sz="2000">
                          <a:latin typeface="+mn-lt"/>
                        </a:rPr>
                      </a:br>
                      <a:r>
                        <a:rPr lang="en-US" sz="2000">
                          <a:latin typeface="+mn-lt"/>
                        </a:rPr>
                        <a:t>SAP AC (aka SAP GRC)</a:t>
                      </a:r>
                    </a:p>
                  </a:txBody>
                  <a:tcPr/>
                </a:tc>
                <a:tc>
                  <a:txBody>
                    <a:bodyPr/>
                    <a:lstStyle/>
                    <a:p>
                      <a:r>
                        <a:rPr lang="en-US" sz="2000">
                          <a:latin typeface="+mn-lt"/>
                        </a:rPr>
                        <a:t>Microsoft Entra ID + Microsoft Entra ID Governance + </a:t>
                      </a:r>
                      <a:br>
                        <a:rPr lang="en-US" sz="2000">
                          <a:latin typeface="+mn-lt"/>
                        </a:rPr>
                      </a:br>
                      <a:r>
                        <a:rPr lang="en-US" sz="2000">
                          <a:latin typeface="+mn-lt"/>
                        </a:rPr>
                        <a:t>SAP AC + </a:t>
                      </a:r>
                      <a:br>
                        <a:rPr lang="en-US" sz="2000">
                          <a:latin typeface="+mn-lt"/>
                        </a:rPr>
                      </a:br>
                      <a:r>
                        <a:rPr lang="en-US" sz="2000">
                          <a:latin typeface="+mn-lt"/>
                        </a:rPr>
                        <a:t>SAP Cloud Identity Access Governance (</a:t>
                      </a:r>
                      <a:r>
                        <a:rPr lang="en-US" sz="2000" b="0" i="0" u="none" strike="noStrike" noProof="0">
                          <a:latin typeface="+mn-lt"/>
                        </a:rPr>
                        <a:t>IAG bridges to SAP AC and provides cloud app support)</a:t>
                      </a:r>
                    </a:p>
                    <a:p>
                      <a:r>
                        <a:rPr lang="en-US" sz="2000" b="0" i="0" u="none" strike="noStrike" noProof="0">
                          <a:latin typeface="+mn-lt"/>
                        </a:rPr>
                        <a:t>*Using </a:t>
                      </a:r>
                      <a:r>
                        <a:rPr lang="en-US" sz="2000" b="0" i="0" u="none" strike="noStrike" noProof="0" err="1">
                          <a:latin typeface="+mn-lt"/>
                        </a:rPr>
                        <a:t>Pathlock</a:t>
                      </a:r>
                      <a:r>
                        <a:rPr lang="en-US" sz="2000" b="0" i="0" u="none" strike="noStrike" noProof="0">
                          <a:latin typeface="+mn-lt"/>
                        </a:rPr>
                        <a:t> can be an alternative to SAP GRC</a:t>
                      </a:r>
                      <a:endParaRPr lang="en-US" sz="2000">
                        <a:latin typeface="+mn-lt"/>
                      </a:endParaRPr>
                    </a:p>
                  </a:txBody>
                  <a:tcPr/>
                </a:tc>
                <a:extLst>
                  <a:ext uri="{0D108BD9-81ED-4DB2-BD59-A6C34878D82A}">
                    <a16:rowId xmlns:a16="http://schemas.microsoft.com/office/drawing/2014/main" val="2517270480"/>
                  </a:ext>
                </a:extLst>
              </a:tr>
              <a:tr h="370840">
                <a:tc>
                  <a:txBody>
                    <a:bodyPr/>
                    <a:lstStyle/>
                    <a:p>
                      <a:pPr lvl="0">
                        <a:buNone/>
                      </a:pPr>
                      <a:r>
                        <a:rPr lang="en-US" sz="2000" err="1">
                          <a:latin typeface="+mn-lt"/>
                        </a:rPr>
                        <a:t>Pathlock</a:t>
                      </a:r>
                      <a:endParaRPr lang="en-US" sz="2000">
                        <a:latin typeface="+mn-lt"/>
                      </a:endParaRPr>
                    </a:p>
                  </a:txBody>
                  <a:tcPr/>
                </a:tc>
                <a:tc>
                  <a:txBody>
                    <a:bodyPr/>
                    <a:lstStyle/>
                    <a:p>
                      <a:pPr lvl="0">
                        <a:buNone/>
                      </a:pPr>
                      <a:r>
                        <a:rPr lang="en-US" sz="2000">
                          <a:latin typeface="+mn-lt"/>
                        </a:rPr>
                        <a:t>Microsoft Entra ID + Microsoft Entra ID Governance + </a:t>
                      </a:r>
                      <a:r>
                        <a:rPr lang="en-US" sz="2000" b="0" i="0" u="none" strike="noStrike" noProof="0" err="1">
                          <a:solidFill>
                            <a:srgbClr val="000000"/>
                          </a:solidFill>
                          <a:latin typeface="+mn-lt"/>
                        </a:rPr>
                        <a:t>Pathlock</a:t>
                      </a:r>
                      <a:endParaRPr lang="en-US" sz="2000">
                        <a:latin typeface="+mn-lt"/>
                      </a:endParaRPr>
                    </a:p>
                  </a:txBody>
                  <a:tcPr/>
                </a:tc>
                <a:extLst>
                  <a:ext uri="{0D108BD9-81ED-4DB2-BD59-A6C34878D82A}">
                    <a16:rowId xmlns:a16="http://schemas.microsoft.com/office/drawing/2014/main" val="2828412111"/>
                  </a:ext>
                </a:extLst>
              </a:tr>
            </a:tbl>
          </a:graphicData>
        </a:graphic>
      </p:graphicFrame>
    </p:spTree>
    <p:extLst>
      <p:ext uri="{BB962C8B-B14F-4D97-AF65-F5344CB8AC3E}">
        <p14:creationId xmlns:p14="http://schemas.microsoft.com/office/powerpoint/2010/main" val="2807065001"/>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D4CD9-2505-3BA2-DEE0-EA1AB47F9C5A}"/>
              </a:ext>
            </a:extLst>
          </p:cNvPr>
          <p:cNvSpPr>
            <a:spLocks noGrp="1"/>
          </p:cNvSpPr>
          <p:nvPr>
            <p:ph type="title"/>
          </p:nvPr>
        </p:nvSpPr>
        <p:spPr/>
        <p:txBody>
          <a:bodyPr/>
          <a:lstStyle/>
          <a:p>
            <a:r>
              <a:rPr lang="nn-NO"/>
              <a:t>Use Microsoft Entra for reporting</a:t>
            </a:r>
            <a:endParaRPr lang="en-US"/>
          </a:p>
        </p:txBody>
      </p:sp>
      <p:sp>
        <p:nvSpPr>
          <p:cNvPr id="3" name="Content Placeholder 2">
            <a:extLst>
              <a:ext uri="{FF2B5EF4-FFF2-40B4-BE49-F238E27FC236}">
                <a16:creationId xmlns:a16="http://schemas.microsoft.com/office/drawing/2014/main" id="{4738E3B7-3799-AC32-57D1-2936586730DE}"/>
              </a:ext>
            </a:extLst>
          </p:cNvPr>
          <p:cNvSpPr>
            <a:spLocks noGrp="1"/>
          </p:cNvSpPr>
          <p:nvPr>
            <p:ph sz="quarter" idx="10"/>
          </p:nvPr>
        </p:nvSpPr>
        <p:spPr>
          <a:xfrm>
            <a:off x="584200" y="1435100"/>
            <a:ext cx="11018838" cy="5084469"/>
          </a:xfrm>
        </p:spPr>
        <p:txBody>
          <a:bodyPr/>
          <a:lstStyle/>
          <a:p>
            <a:r>
              <a:rPr lang="en-US" dirty="0"/>
              <a:t>Microsoft Entra includes </a:t>
            </a:r>
            <a:r>
              <a:rPr lang="en-US" dirty="0">
                <a:hlinkClick r:id="rId3"/>
              </a:rPr>
              <a:t>built-in reports</a:t>
            </a:r>
            <a:r>
              <a:rPr lang="en-US" dirty="0"/>
              <a:t>, as well as workbooks that surface in Azure Monitor based on audit, sign-in, and provisioning log data</a:t>
            </a:r>
          </a:p>
          <a:p>
            <a:r>
              <a:rPr lang="en-US" dirty="0">
                <a:highlight>
                  <a:srgbClr val="FFFFFF"/>
                </a:highlight>
                <a:latin typeface="Segoe UI" panose="020B0502040204020203" pitchFamily="34" charset="0"/>
                <a:hlinkClick r:id="rId4"/>
              </a:rPr>
              <a:t>U</a:t>
            </a:r>
            <a:r>
              <a:rPr lang="en-US" b="0" i="0" u="none" strike="noStrike" dirty="0">
                <a:effectLst/>
                <a:highlight>
                  <a:srgbClr val="FFFFFF"/>
                </a:highlight>
                <a:latin typeface="Segoe UI" panose="020B0502040204020203" pitchFamily="34" charset="0"/>
                <a:hlinkClick r:id="rId4"/>
              </a:rPr>
              <a:t>sage and insights reports</a:t>
            </a:r>
            <a:r>
              <a:rPr lang="en-US" b="0" i="0" dirty="0">
                <a:solidFill>
                  <a:srgbClr val="161616"/>
                </a:solidFill>
                <a:effectLst/>
                <a:highlight>
                  <a:srgbClr val="FFFFFF"/>
                </a:highlight>
                <a:latin typeface="Segoe UI" panose="020B0502040204020203" pitchFamily="34" charset="0"/>
              </a:rPr>
              <a:t> for an application-centric view on sign-in data. </a:t>
            </a:r>
          </a:p>
          <a:p>
            <a:r>
              <a:rPr lang="en-US" b="0" i="0" u="none" strike="noStrike" dirty="0">
                <a:effectLst/>
                <a:highlight>
                  <a:srgbClr val="FFFFFF"/>
                </a:highlight>
                <a:latin typeface="Segoe UI" panose="020B0502040204020203" pitchFamily="34" charset="0"/>
                <a:hlinkClick r:id="rId5"/>
              </a:rPr>
              <a:t>Monitor for unusual account creation and deletion, and unusual account usage</a:t>
            </a:r>
            <a:r>
              <a:rPr lang="en-US" b="0" i="0" dirty="0">
                <a:solidFill>
                  <a:srgbClr val="161616"/>
                </a:solidFill>
                <a:effectLst/>
                <a:highlight>
                  <a:srgbClr val="FFFFFF"/>
                </a:highlight>
                <a:latin typeface="Segoe UI" panose="020B0502040204020203" pitchFamily="34" charset="0"/>
              </a:rPr>
              <a:t>.</a:t>
            </a:r>
          </a:p>
          <a:p>
            <a:r>
              <a:rPr lang="en-US" b="0" i="0" dirty="0">
                <a:solidFill>
                  <a:srgbClr val="161616"/>
                </a:solidFill>
                <a:effectLst/>
                <a:highlight>
                  <a:srgbClr val="FFFFFF"/>
                </a:highlight>
                <a:latin typeface="Segoe UI" panose="020B0502040204020203" pitchFamily="34" charset="0"/>
              </a:rPr>
              <a:t>Query Microsoft Graph to obtain data for use in a report. For example, you can </a:t>
            </a:r>
            <a:r>
              <a:rPr lang="en-US" b="0" i="0" u="none" strike="noStrike" dirty="0">
                <a:effectLst/>
                <a:highlight>
                  <a:srgbClr val="FFFFFF"/>
                </a:highlight>
                <a:latin typeface="Segoe UI" panose="020B0502040204020203" pitchFamily="34" charset="0"/>
                <a:hlinkClick r:id="rId6"/>
              </a:rPr>
              <a:t>retrieve a list of inactive user accounts in Microsoft Entra ID</a:t>
            </a:r>
            <a:r>
              <a:rPr lang="en-US" b="0" i="0" dirty="0">
                <a:solidFill>
                  <a:srgbClr val="161616"/>
                </a:solidFill>
                <a:effectLst/>
                <a:highlight>
                  <a:srgbClr val="FFFFFF"/>
                </a:highlight>
                <a:latin typeface="Segoe UI" panose="020B0502040204020203" pitchFamily="34" charset="0"/>
              </a:rPr>
              <a:t>.</a:t>
            </a:r>
          </a:p>
          <a:p>
            <a:endParaRPr lang="en-US" dirty="0"/>
          </a:p>
        </p:txBody>
      </p:sp>
    </p:spTree>
    <p:extLst>
      <p:ext uri="{BB962C8B-B14F-4D97-AF65-F5344CB8AC3E}">
        <p14:creationId xmlns:p14="http://schemas.microsoft.com/office/powerpoint/2010/main" val="115392977"/>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D4CD9-2505-3BA2-DEE0-EA1AB47F9C5A}"/>
              </a:ext>
            </a:extLst>
          </p:cNvPr>
          <p:cNvSpPr>
            <a:spLocks noGrp="1"/>
          </p:cNvSpPr>
          <p:nvPr>
            <p:ph type="title"/>
          </p:nvPr>
        </p:nvSpPr>
        <p:spPr/>
        <p:txBody>
          <a:bodyPr/>
          <a:lstStyle/>
          <a:p>
            <a:r>
              <a:rPr lang="nn-NO"/>
              <a:t>Use Microsoft Entra for reporting</a:t>
            </a:r>
            <a:endParaRPr lang="en-US"/>
          </a:p>
        </p:txBody>
      </p:sp>
      <p:sp>
        <p:nvSpPr>
          <p:cNvPr id="3" name="Content Placeholder 2">
            <a:extLst>
              <a:ext uri="{FF2B5EF4-FFF2-40B4-BE49-F238E27FC236}">
                <a16:creationId xmlns:a16="http://schemas.microsoft.com/office/drawing/2014/main" id="{4738E3B7-3799-AC32-57D1-2936586730DE}"/>
              </a:ext>
            </a:extLst>
          </p:cNvPr>
          <p:cNvSpPr>
            <a:spLocks noGrp="1"/>
          </p:cNvSpPr>
          <p:nvPr>
            <p:ph sz="quarter" idx="10"/>
          </p:nvPr>
        </p:nvSpPr>
        <p:spPr>
          <a:xfrm>
            <a:off x="584200" y="1435100"/>
            <a:ext cx="11018838" cy="4653582"/>
          </a:xfrm>
        </p:spPr>
        <p:txBody>
          <a:bodyPr/>
          <a:lstStyle/>
          <a:p>
            <a:r>
              <a:rPr lang="en-US" b="0" i="0" dirty="0">
                <a:solidFill>
                  <a:srgbClr val="161616"/>
                </a:solidFill>
                <a:effectLst/>
                <a:highlight>
                  <a:srgbClr val="FFFFFF"/>
                </a:highlight>
                <a:latin typeface="Segoe UI" panose="020B0502040204020203" pitchFamily="34" charset="0"/>
              </a:rPr>
              <a:t>You can export data from Microsoft Entra admin center for use in generating your own reports. For example, you can </a:t>
            </a:r>
            <a:r>
              <a:rPr lang="en-US" b="0" i="0" u="none" strike="noStrike" dirty="0">
                <a:solidFill>
                  <a:srgbClr val="161616"/>
                </a:solidFill>
                <a:effectLst/>
                <a:highlight>
                  <a:srgbClr val="FFFFFF"/>
                </a:highlight>
                <a:latin typeface="Segoe UI" panose="020B0502040204020203" pitchFamily="34" charset="0"/>
                <a:hlinkClick r:id="rId3"/>
              </a:rPr>
              <a:t>download a list of users and their attributes</a:t>
            </a:r>
            <a:r>
              <a:rPr lang="en-US" b="0" i="0" dirty="0">
                <a:solidFill>
                  <a:srgbClr val="161616"/>
                </a:solidFill>
                <a:effectLst/>
                <a:highlight>
                  <a:srgbClr val="FFFFFF"/>
                </a:highlight>
                <a:latin typeface="Segoe UI" panose="020B0502040204020203" pitchFamily="34" charset="0"/>
              </a:rPr>
              <a:t> or </a:t>
            </a:r>
            <a:r>
              <a:rPr lang="en-US" b="0" i="0" u="none" strike="noStrike" dirty="0">
                <a:solidFill>
                  <a:srgbClr val="161616"/>
                </a:solidFill>
                <a:effectLst/>
                <a:highlight>
                  <a:srgbClr val="FFFFFF"/>
                </a:highlight>
                <a:latin typeface="Segoe UI" panose="020B0502040204020203" pitchFamily="34" charset="0"/>
                <a:hlinkClick r:id="rId4"/>
              </a:rPr>
              <a:t>download logs</a:t>
            </a:r>
            <a:r>
              <a:rPr lang="en-US" b="0" i="0" dirty="0">
                <a:solidFill>
                  <a:srgbClr val="161616"/>
                </a:solidFill>
                <a:effectLst/>
                <a:highlight>
                  <a:srgbClr val="FFFFFF"/>
                </a:highlight>
                <a:latin typeface="Segoe UI" panose="020B0502040204020203" pitchFamily="34" charset="0"/>
              </a:rPr>
              <a:t>, including the </a:t>
            </a:r>
            <a:r>
              <a:rPr lang="en-US" b="0" i="0" u="none" strike="noStrike" dirty="0">
                <a:solidFill>
                  <a:srgbClr val="161616"/>
                </a:solidFill>
                <a:effectLst/>
                <a:highlight>
                  <a:srgbClr val="FFFFFF"/>
                </a:highlight>
                <a:latin typeface="Segoe UI" panose="020B0502040204020203" pitchFamily="34" charset="0"/>
                <a:hlinkClick r:id="rId5"/>
              </a:rPr>
              <a:t>provisioning logs</a:t>
            </a:r>
            <a:r>
              <a:rPr lang="en-US" b="0" i="0" dirty="0">
                <a:solidFill>
                  <a:srgbClr val="161616"/>
                </a:solidFill>
                <a:effectLst/>
                <a:highlight>
                  <a:srgbClr val="FFFFFF"/>
                </a:highlight>
                <a:latin typeface="Segoe UI" panose="020B0502040204020203" pitchFamily="34" charset="0"/>
              </a:rPr>
              <a:t>, from the Microsoft Entra Admin Center.</a:t>
            </a:r>
          </a:p>
          <a:p>
            <a:endParaRPr lang="en-US" b="0" i="0" dirty="0">
              <a:solidFill>
                <a:srgbClr val="161616"/>
              </a:solidFill>
              <a:effectLst/>
              <a:highlight>
                <a:srgbClr val="FFFFFF"/>
              </a:highlight>
              <a:latin typeface="Segoe UI" panose="020B0502040204020203" pitchFamily="34" charset="0"/>
            </a:endParaRPr>
          </a:p>
          <a:p>
            <a:r>
              <a:rPr lang="en-US" b="0" i="0" dirty="0">
                <a:solidFill>
                  <a:srgbClr val="161616"/>
                </a:solidFill>
                <a:effectLst/>
                <a:highlight>
                  <a:srgbClr val="FFFFFF"/>
                </a:highlight>
                <a:latin typeface="Segoe UI" panose="020B0502040204020203" pitchFamily="34" charset="0"/>
              </a:rPr>
              <a:t>You </a:t>
            </a:r>
            <a:r>
              <a:rPr lang="en-US" dirty="0">
                <a:solidFill>
                  <a:srgbClr val="161616"/>
                </a:solidFill>
                <a:highlight>
                  <a:srgbClr val="FFFFFF"/>
                </a:highlight>
                <a:latin typeface="Segoe UI" panose="020B0502040204020203" pitchFamily="34" charset="0"/>
              </a:rPr>
              <a:t>can create </a:t>
            </a:r>
            <a:r>
              <a:rPr lang="en-US" dirty="0">
                <a:solidFill>
                  <a:srgbClr val="161616"/>
                </a:solidFill>
                <a:highlight>
                  <a:srgbClr val="FFFFFF"/>
                </a:highlight>
                <a:latin typeface="Segoe UI" panose="020B0502040204020203" pitchFamily="34" charset="0"/>
                <a:hlinkClick r:id="rId6"/>
              </a:rPr>
              <a:t>custom reports </a:t>
            </a:r>
            <a:r>
              <a:rPr lang="en-US" dirty="0">
                <a:solidFill>
                  <a:srgbClr val="161616"/>
                </a:solidFill>
                <a:highlight>
                  <a:srgbClr val="FFFFFF"/>
                </a:highlight>
                <a:latin typeface="Segoe UI" panose="020B0502040204020203" pitchFamily="34" charset="0"/>
              </a:rPr>
              <a:t>with Azure Data Explorer, </a:t>
            </a:r>
            <a:r>
              <a:rPr lang="en-US" dirty="0" err="1">
                <a:solidFill>
                  <a:srgbClr val="161616"/>
                </a:solidFill>
                <a:highlight>
                  <a:srgbClr val="FFFFFF"/>
                </a:highlight>
                <a:latin typeface="Segoe UI" panose="020B0502040204020203" pitchFamily="34" charset="0"/>
              </a:rPr>
              <a:t>PowerBI</a:t>
            </a:r>
            <a:r>
              <a:rPr lang="en-US" dirty="0">
                <a:solidFill>
                  <a:srgbClr val="161616"/>
                </a:solidFill>
                <a:highlight>
                  <a:srgbClr val="FFFFFF"/>
                </a:highlight>
                <a:latin typeface="Segoe UI" panose="020B0502040204020203" pitchFamily="34" charset="0"/>
              </a:rPr>
              <a:t> or other tools you are familiar with. </a:t>
            </a:r>
            <a:endParaRPr lang="en-US" b="0" i="0" dirty="0">
              <a:solidFill>
                <a:srgbClr val="161616"/>
              </a:solidFill>
              <a:effectLst/>
              <a:highlight>
                <a:srgbClr val="FFFFFF"/>
              </a:highlight>
              <a:latin typeface="Segoe UI" panose="020B0502040204020203" pitchFamily="34" charset="0"/>
            </a:endParaRPr>
          </a:p>
          <a:p>
            <a:endParaRPr lang="en-US" b="0" i="0" dirty="0">
              <a:solidFill>
                <a:srgbClr val="161616"/>
              </a:solidFill>
              <a:effectLst/>
              <a:highlight>
                <a:srgbClr val="FFFFFF"/>
              </a:highlight>
              <a:latin typeface="Segoe UI" panose="020B0502040204020203" pitchFamily="34" charset="0"/>
            </a:endParaRPr>
          </a:p>
          <a:p>
            <a:r>
              <a:rPr lang="en-US" b="0" i="0" dirty="0">
                <a:solidFill>
                  <a:srgbClr val="161616"/>
                </a:solidFill>
                <a:effectLst/>
                <a:highlight>
                  <a:srgbClr val="FFFFFF"/>
                </a:highlight>
                <a:latin typeface="Segoe UI" panose="020B0502040204020203" pitchFamily="34" charset="0"/>
              </a:rPr>
              <a:t>You can use the PowerShell cmdlets atop Microsoft Graph APIs to export and restructure content suitable for reporting.</a:t>
            </a:r>
          </a:p>
        </p:txBody>
      </p:sp>
    </p:spTree>
    <p:extLst>
      <p:ext uri="{BB962C8B-B14F-4D97-AF65-F5344CB8AC3E}">
        <p14:creationId xmlns:p14="http://schemas.microsoft.com/office/powerpoint/2010/main" val="2061277432"/>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D4CD9-2505-3BA2-DEE0-EA1AB47F9C5A}"/>
              </a:ext>
            </a:extLst>
          </p:cNvPr>
          <p:cNvSpPr>
            <a:spLocks noGrp="1"/>
          </p:cNvSpPr>
          <p:nvPr>
            <p:ph type="title"/>
          </p:nvPr>
        </p:nvSpPr>
        <p:spPr/>
        <p:txBody>
          <a:bodyPr/>
          <a:lstStyle/>
          <a:p>
            <a:r>
              <a:rPr lang="nn-NO"/>
              <a:t>Use Microsoft Entra for reporting</a:t>
            </a:r>
            <a:endParaRPr lang="en-US"/>
          </a:p>
        </p:txBody>
      </p:sp>
      <p:sp>
        <p:nvSpPr>
          <p:cNvPr id="3" name="Content Placeholder 2">
            <a:extLst>
              <a:ext uri="{FF2B5EF4-FFF2-40B4-BE49-F238E27FC236}">
                <a16:creationId xmlns:a16="http://schemas.microsoft.com/office/drawing/2014/main" id="{4738E3B7-3799-AC32-57D1-2936586730DE}"/>
              </a:ext>
            </a:extLst>
          </p:cNvPr>
          <p:cNvSpPr>
            <a:spLocks noGrp="1"/>
          </p:cNvSpPr>
          <p:nvPr>
            <p:ph sz="quarter" idx="10"/>
          </p:nvPr>
        </p:nvSpPr>
        <p:spPr>
          <a:xfrm>
            <a:off x="584200" y="1435100"/>
            <a:ext cx="5897880" cy="2757678"/>
          </a:xfrm>
        </p:spPr>
        <p:txBody>
          <a:bodyPr/>
          <a:lstStyle/>
          <a:p>
            <a:r>
              <a:rPr lang="en-US" b="0" i="0" dirty="0">
                <a:solidFill>
                  <a:srgbClr val="161616"/>
                </a:solidFill>
                <a:effectLst/>
                <a:highlight>
                  <a:srgbClr val="FFFFFF"/>
                </a:highlight>
                <a:latin typeface="Segoe UI" panose="020B0502040204020203" pitchFamily="34" charset="0"/>
              </a:rPr>
              <a:t>Export data for SIEM, Azure Monitor or other storage solutions</a:t>
            </a:r>
          </a:p>
          <a:p>
            <a:r>
              <a:rPr lang="en-US" dirty="0">
                <a:hlinkClick r:id="rId3"/>
              </a:rPr>
              <a:t>Archive &amp; report with Azure Monitor - Entitlement Management Reporting</a:t>
            </a:r>
            <a:endParaRPr lang="en-US" dirty="0"/>
          </a:p>
          <a:p>
            <a:endParaRPr lang="en-US" dirty="0">
              <a:solidFill>
                <a:srgbClr val="161616"/>
              </a:solidFill>
              <a:highlight>
                <a:srgbClr val="FFFFFF"/>
              </a:highlight>
              <a:latin typeface="Segoe UI" panose="020B0502040204020203" pitchFamily="34" charset="0"/>
            </a:endParaRPr>
          </a:p>
        </p:txBody>
      </p:sp>
      <p:pic>
        <p:nvPicPr>
          <p:cNvPr id="7170" name="Picture 2" descr="Diagnostics settings pane.">
            <a:extLst>
              <a:ext uri="{FF2B5EF4-FFF2-40B4-BE49-F238E27FC236}">
                <a16:creationId xmlns:a16="http://schemas.microsoft.com/office/drawing/2014/main" id="{725BE219-3B11-3F6B-F9DA-76481AEDFC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3840" y="1435100"/>
            <a:ext cx="5390515" cy="5404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5332193"/>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DDC2F-A064-EF80-9DBB-9FFA37383227}"/>
              </a:ext>
            </a:extLst>
          </p:cNvPr>
          <p:cNvSpPr>
            <a:spLocks noGrp="1"/>
          </p:cNvSpPr>
          <p:nvPr>
            <p:ph type="title"/>
          </p:nvPr>
        </p:nvSpPr>
        <p:spPr/>
        <p:txBody>
          <a:bodyPr/>
          <a:lstStyle/>
          <a:p>
            <a:r>
              <a:rPr lang="en-US"/>
              <a:t>Migrate Identity Federation (B2B)</a:t>
            </a:r>
          </a:p>
        </p:txBody>
      </p:sp>
      <p:sp>
        <p:nvSpPr>
          <p:cNvPr id="3" name="Content Placeholder 2">
            <a:extLst>
              <a:ext uri="{FF2B5EF4-FFF2-40B4-BE49-F238E27FC236}">
                <a16:creationId xmlns:a16="http://schemas.microsoft.com/office/drawing/2014/main" id="{FAC66AA4-6D43-D7C6-2C7C-DAFD996D23A2}"/>
              </a:ext>
            </a:extLst>
          </p:cNvPr>
          <p:cNvSpPr>
            <a:spLocks noGrp="1"/>
          </p:cNvSpPr>
          <p:nvPr>
            <p:ph sz="quarter" idx="10"/>
          </p:nvPr>
        </p:nvSpPr>
        <p:spPr>
          <a:xfrm>
            <a:off x="584200" y="1435100"/>
            <a:ext cx="11018838" cy="5084469"/>
          </a:xfrm>
        </p:spPr>
        <p:txBody>
          <a:bodyPr/>
          <a:lstStyle/>
          <a:p>
            <a:r>
              <a:rPr lang="en-US" b="0" i="0">
                <a:solidFill>
                  <a:srgbClr val="161616"/>
                </a:solidFill>
                <a:effectLst/>
                <a:highlight>
                  <a:srgbClr val="FFFFFF"/>
                </a:highlight>
                <a:latin typeface="Segoe UI" panose="020B0502040204020203" pitchFamily="34" charset="0"/>
              </a:rPr>
              <a:t>Some organizations may be using SAP IDM </a:t>
            </a:r>
            <a:r>
              <a:rPr lang="en-US" b="0" i="0" u="none" strike="noStrike">
                <a:effectLst/>
                <a:highlight>
                  <a:srgbClr val="FFFFFF"/>
                </a:highlight>
                <a:latin typeface="Segoe UI" panose="020B0502040204020203" pitchFamily="34" charset="0"/>
                <a:hlinkClick r:id="rId3"/>
              </a:rPr>
              <a:t>identity federation</a:t>
            </a:r>
            <a:r>
              <a:rPr lang="en-US" b="0" i="0">
                <a:solidFill>
                  <a:srgbClr val="161616"/>
                </a:solidFill>
                <a:effectLst/>
                <a:highlight>
                  <a:srgbClr val="FFFFFF"/>
                </a:highlight>
                <a:latin typeface="Segoe UI" panose="020B0502040204020203" pitchFamily="34" charset="0"/>
              </a:rPr>
              <a:t> to exchange identity information about users across company boundaries.</a:t>
            </a:r>
          </a:p>
          <a:p>
            <a:endParaRPr lang="en-US">
              <a:solidFill>
                <a:srgbClr val="161616"/>
              </a:solidFill>
              <a:highlight>
                <a:srgbClr val="FFFFFF"/>
              </a:highlight>
              <a:latin typeface="Segoe UI" panose="020B0502040204020203" pitchFamily="34" charset="0"/>
            </a:endParaRPr>
          </a:p>
          <a:p>
            <a:r>
              <a:rPr lang="en-US" b="0" i="0">
                <a:solidFill>
                  <a:srgbClr val="161616"/>
                </a:solidFill>
                <a:effectLst/>
                <a:highlight>
                  <a:srgbClr val="FFFFFF"/>
                </a:highlight>
                <a:latin typeface="Segoe UI" panose="020B0502040204020203" pitchFamily="34" charset="0"/>
              </a:rPr>
              <a:t>Microsoft Entra (B2B) can connect with different organizations (SAML/OIDC) for collaboration</a:t>
            </a:r>
          </a:p>
          <a:p>
            <a:endParaRPr lang="en-US">
              <a:solidFill>
                <a:srgbClr val="161616"/>
              </a:solidFill>
              <a:highlight>
                <a:srgbClr val="FFFFFF"/>
              </a:highlight>
              <a:latin typeface="Segoe UI" panose="020B0502040204020203" pitchFamily="34" charset="0"/>
            </a:endParaRPr>
          </a:p>
          <a:p>
            <a:r>
              <a:rPr lang="en-US" b="0" i="0">
                <a:solidFill>
                  <a:srgbClr val="161616"/>
                </a:solidFill>
                <a:effectLst/>
                <a:highlight>
                  <a:srgbClr val="FFFFFF"/>
                </a:highlight>
                <a:latin typeface="Segoe UI" panose="020B0502040204020203" pitchFamily="34" charset="0"/>
              </a:rPr>
              <a:t>Microsoft Entra includes capabilities for a </a:t>
            </a:r>
            <a:r>
              <a:rPr lang="en-US" b="0" i="0" u="none" strike="noStrike">
                <a:effectLst/>
                <a:highlight>
                  <a:srgbClr val="FFFFFF"/>
                </a:highlight>
                <a:latin typeface="Segoe UI" panose="020B0502040204020203" pitchFamily="34" charset="0"/>
                <a:hlinkClick r:id="rId4"/>
              </a:rPr>
              <a:t>multitenant organization</a:t>
            </a:r>
            <a:r>
              <a:rPr lang="en-US" b="0" i="0">
                <a:solidFill>
                  <a:srgbClr val="161616"/>
                </a:solidFill>
                <a:effectLst/>
                <a:highlight>
                  <a:srgbClr val="FFFFFF"/>
                </a:highlight>
                <a:latin typeface="Segoe UI" panose="020B0502040204020203" pitchFamily="34" charset="0"/>
              </a:rPr>
              <a:t>, that more than one Microsoft Entra ID tenant, to bring together users from one tenant for application access or collaboration in another tenant. </a:t>
            </a:r>
            <a:endParaRPr lang="en-US"/>
          </a:p>
        </p:txBody>
      </p:sp>
    </p:spTree>
    <p:extLst>
      <p:ext uri="{BB962C8B-B14F-4D97-AF65-F5344CB8AC3E}">
        <p14:creationId xmlns:p14="http://schemas.microsoft.com/office/powerpoint/2010/main" val="2113755972"/>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DDC2F-A064-EF80-9DBB-9FFA37383227}"/>
              </a:ext>
            </a:extLst>
          </p:cNvPr>
          <p:cNvSpPr>
            <a:spLocks noGrp="1"/>
          </p:cNvSpPr>
          <p:nvPr>
            <p:ph type="title"/>
          </p:nvPr>
        </p:nvSpPr>
        <p:spPr/>
        <p:txBody>
          <a:bodyPr/>
          <a:lstStyle/>
          <a:p>
            <a:r>
              <a:rPr lang="en-US"/>
              <a:t>Migrate Identity Federation (B2B)</a:t>
            </a:r>
          </a:p>
        </p:txBody>
      </p:sp>
      <p:sp>
        <p:nvSpPr>
          <p:cNvPr id="3" name="Content Placeholder 2">
            <a:extLst>
              <a:ext uri="{FF2B5EF4-FFF2-40B4-BE49-F238E27FC236}">
                <a16:creationId xmlns:a16="http://schemas.microsoft.com/office/drawing/2014/main" id="{FAC66AA4-6D43-D7C6-2C7C-DAFD996D23A2}"/>
              </a:ext>
            </a:extLst>
          </p:cNvPr>
          <p:cNvSpPr>
            <a:spLocks noGrp="1"/>
          </p:cNvSpPr>
          <p:nvPr>
            <p:ph sz="quarter" idx="10"/>
          </p:nvPr>
        </p:nvSpPr>
        <p:spPr>
          <a:xfrm>
            <a:off x="584200" y="1435100"/>
            <a:ext cx="11018838" cy="1723549"/>
          </a:xfrm>
        </p:spPr>
        <p:txBody>
          <a:bodyPr/>
          <a:lstStyle/>
          <a:p>
            <a:pPr marL="0" indent="0">
              <a:buNone/>
            </a:pPr>
            <a:r>
              <a:rPr lang="en-US" b="0" i="0">
                <a:solidFill>
                  <a:srgbClr val="161616"/>
                </a:solidFill>
                <a:effectLst/>
                <a:highlight>
                  <a:srgbClr val="FFFFFF"/>
                </a:highlight>
                <a:latin typeface="Segoe UI" panose="020B0502040204020203" pitchFamily="34" charset="0"/>
              </a:rPr>
              <a:t>Microsoft Entra External ID includes </a:t>
            </a:r>
            <a:r>
              <a:rPr lang="en-US" b="0" i="0" u="none" strike="noStrike">
                <a:effectLst/>
                <a:highlight>
                  <a:srgbClr val="FFFFFF"/>
                </a:highlight>
                <a:latin typeface="Segoe UI" panose="020B0502040204020203" pitchFamily="34" charset="0"/>
                <a:hlinkClick r:id="rId3"/>
              </a:rPr>
              <a:t>B2B collaboration capabilities</a:t>
            </a:r>
            <a:r>
              <a:rPr lang="en-US" b="0" i="0">
                <a:solidFill>
                  <a:srgbClr val="161616"/>
                </a:solidFill>
                <a:effectLst/>
                <a:highlight>
                  <a:srgbClr val="FFFFFF"/>
                </a:highlight>
                <a:latin typeface="Segoe UI" panose="020B0502040204020203" pitchFamily="34" charset="0"/>
              </a:rPr>
              <a:t> that allow your workforce to work securely with business partner organizations and guests and share your company's applications with them.</a:t>
            </a:r>
            <a:endParaRPr lang="en-US"/>
          </a:p>
        </p:txBody>
      </p:sp>
      <p:pic>
        <p:nvPicPr>
          <p:cNvPr id="8194" name="Picture 2" descr="Diagram that shows synchronization of users for multiple tenants.">
            <a:extLst>
              <a:ext uri="{FF2B5EF4-FFF2-40B4-BE49-F238E27FC236}">
                <a16:creationId xmlns:a16="http://schemas.microsoft.com/office/drawing/2014/main" id="{A578A4DA-49E9-5570-3D81-4AFFA59FBC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78869" y="3429000"/>
            <a:ext cx="7429500" cy="3171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3334430"/>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DDC2F-A064-EF80-9DBB-9FFA37383227}"/>
              </a:ext>
            </a:extLst>
          </p:cNvPr>
          <p:cNvSpPr>
            <a:spLocks noGrp="1"/>
          </p:cNvSpPr>
          <p:nvPr>
            <p:ph type="title"/>
          </p:nvPr>
        </p:nvSpPr>
        <p:spPr/>
        <p:txBody>
          <a:bodyPr/>
          <a:lstStyle/>
          <a:p>
            <a:r>
              <a:rPr lang="pt-BR" err="1"/>
              <a:t>Migrate</a:t>
            </a:r>
            <a:r>
              <a:rPr lang="pt-BR"/>
              <a:t> Identity Federation (B2B)</a:t>
            </a:r>
            <a:endParaRPr lang="en-US"/>
          </a:p>
        </p:txBody>
      </p:sp>
      <p:sp>
        <p:nvSpPr>
          <p:cNvPr id="3" name="Content Placeholder 2">
            <a:extLst>
              <a:ext uri="{FF2B5EF4-FFF2-40B4-BE49-F238E27FC236}">
                <a16:creationId xmlns:a16="http://schemas.microsoft.com/office/drawing/2014/main" id="{FAC66AA4-6D43-D7C6-2C7C-DAFD996D23A2}"/>
              </a:ext>
            </a:extLst>
          </p:cNvPr>
          <p:cNvSpPr>
            <a:spLocks noGrp="1"/>
          </p:cNvSpPr>
          <p:nvPr>
            <p:ph sz="quarter" idx="10"/>
          </p:nvPr>
        </p:nvSpPr>
        <p:spPr>
          <a:xfrm>
            <a:off x="584200" y="1435100"/>
            <a:ext cx="11018838" cy="3188565"/>
          </a:xfrm>
        </p:spPr>
        <p:txBody>
          <a:bodyPr/>
          <a:lstStyle/>
          <a:p>
            <a:r>
              <a:rPr lang="en-US" b="0" i="0">
                <a:solidFill>
                  <a:srgbClr val="161616"/>
                </a:solidFill>
                <a:effectLst/>
                <a:highlight>
                  <a:srgbClr val="FFFFFF"/>
                </a:highlight>
                <a:latin typeface="Segoe UI" panose="020B0502040204020203" pitchFamily="34" charset="0"/>
              </a:rPr>
              <a:t>Microsoft Entra ID can provision and provide SSO capabilities for B2B Guest users to SAP Applications, such as SAP Cloud Identity Services</a:t>
            </a:r>
          </a:p>
          <a:p>
            <a:endParaRPr lang="en-US" b="0" i="0">
              <a:solidFill>
                <a:srgbClr val="161616"/>
              </a:solidFill>
              <a:effectLst/>
              <a:highlight>
                <a:srgbClr val="FFFFFF"/>
              </a:highlight>
              <a:latin typeface="Segoe UI" panose="020B0502040204020203" pitchFamily="34" charset="0"/>
            </a:endParaRPr>
          </a:p>
          <a:p>
            <a:r>
              <a:rPr lang="en-US">
                <a:solidFill>
                  <a:srgbClr val="161616"/>
                </a:solidFill>
                <a:highlight>
                  <a:srgbClr val="FFFFFF"/>
                </a:highlight>
                <a:latin typeface="Segoe UI" panose="020B0502040204020203" pitchFamily="34" charset="0"/>
              </a:rPr>
              <a:t>Lifecycle of B2B Guest users can be managed using Self-Service Sign-Up and Entitlement Management to govern</a:t>
            </a:r>
            <a:r>
              <a:rPr lang="en-US" b="0" i="0">
                <a:solidFill>
                  <a:srgbClr val="161616"/>
                </a:solidFill>
                <a:effectLst/>
                <a:highlight>
                  <a:srgbClr val="FFFFFF"/>
                </a:highlight>
                <a:latin typeface="Segoe UI" panose="020B0502040204020203" pitchFamily="34" charset="0"/>
              </a:rPr>
              <a:t> the </a:t>
            </a:r>
            <a:r>
              <a:rPr lang="en-US" b="0" i="0" u="none" strike="noStrike">
                <a:effectLst/>
                <a:highlight>
                  <a:srgbClr val="FFFFFF"/>
                </a:highlight>
                <a:latin typeface="Segoe UI" panose="020B0502040204020203" pitchFamily="34" charset="0"/>
                <a:hlinkClick r:id="rId3"/>
              </a:rPr>
              <a:t>identity and access lifecycle for those external users</a:t>
            </a:r>
            <a:r>
              <a:rPr lang="en-US" b="0" i="0" u="none" strike="noStrike">
                <a:effectLst/>
                <a:highlight>
                  <a:srgbClr val="FFFFFF"/>
                </a:highlight>
                <a:latin typeface="Segoe UI" panose="020B0502040204020203" pitchFamily="34" charset="0"/>
              </a:rPr>
              <a:t>.</a:t>
            </a:r>
            <a:endParaRPr lang="en-US"/>
          </a:p>
        </p:txBody>
      </p:sp>
    </p:spTree>
    <p:extLst>
      <p:ext uri="{BB962C8B-B14F-4D97-AF65-F5344CB8AC3E}">
        <p14:creationId xmlns:p14="http://schemas.microsoft.com/office/powerpoint/2010/main" val="1103645311"/>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5FD6B-4840-F307-1D46-342644F5D623}"/>
              </a:ext>
            </a:extLst>
          </p:cNvPr>
          <p:cNvSpPr>
            <a:spLocks noGrp="1"/>
          </p:cNvSpPr>
          <p:nvPr>
            <p:ph type="title"/>
          </p:nvPr>
        </p:nvSpPr>
        <p:spPr/>
        <p:txBody>
          <a:bodyPr/>
          <a:lstStyle/>
          <a:p>
            <a:r>
              <a:rPr lang="en-US"/>
              <a:t>Migrate applications requiring directory services</a:t>
            </a:r>
          </a:p>
        </p:txBody>
      </p:sp>
      <p:sp>
        <p:nvSpPr>
          <p:cNvPr id="3" name="Content Placeholder 2">
            <a:extLst>
              <a:ext uri="{FF2B5EF4-FFF2-40B4-BE49-F238E27FC236}">
                <a16:creationId xmlns:a16="http://schemas.microsoft.com/office/drawing/2014/main" id="{09A989C4-2E2E-8F5E-9AA0-70AFED9C3C81}"/>
              </a:ext>
            </a:extLst>
          </p:cNvPr>
          <p:cNvSpPr>
            <a:spLocks noGrp="1"/>
          </p:cNvSpPr>
          <p:nvPr>
            <p:ph sz="quarter" idx="10"/>
          </p:nvPr>
        </p:nvSpPr>
        <p:spPr>
          <a:xfrm>
            <a:off x="584200" y="1435100"/>
            <a:ext cx="11018838" cy="3188565"/>
          </a:xfrm>
        </p:spPr>
        <p:txBody>
          <a:bodyPr/>
          <a:lstStyle/>
          <a:p>
            <a:r>
              <a:rPr lang="en-US"/>
              <a:t>Some organizations may be using SAP IDM as a directory service, for applications to call into to read and write identities. </a:t>
            </a:r>
          </a:p>
          <a:p>
            <a:endParaRPr lang="en-US"/>
          </a:p>
          <a:p>
            <a:r>
              <a:rPr lang="en-US"/>
              <a:t>If you are using Microsoft Entra to populate workers from SuccessFactors into on-premises Active Directory, then the applications can read users and groups (with Group Writeback) from that Windows Server Active Directory. </a:t>
            </a:r>
          </a:p>
        </p:txBody>
      </p:sp>
    </p:spTree>
    <p:extLst>
      <p:ext uri="{BB962C8B-B14F-4D97-AF65-F5344CB8AC3E}">
        <p14:creationId xmlns:p14="http://schemas.microsoft.com/office/powerpoint/2010/main" val="924034415"/>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5FD6B-4840-F307-1D46-342644F5D623}"/>
              </a:ext>
            </a:extLst>
          </p:cNvPr>
          <p:cNvSpPr>
            <a:spLocks noGrp="1"/>
          </p:cNvSpPr>
          <p:nvPr>
            <p:ph type="title"/>
          </p:nvPr>
        </p:nvSpPr>
        <p:spPr/>
        <p:txBody>
          <a:bodyPr/>
          <a:lstStyle/>
          <a:p>
            <a:r>
              <a:rPr lang="en-US"/>
              <a:t>Migrate applications requiring directory services</a:t>
            </a:r>
          </a:p>
        </p:txBody>
      </p:sp>
      <p:sp>
        <p:nvSpPr>
          <p:cNvPr id="3" name="Content Placeholder 2">
            <a:extLst>
              <a:ext uri="{FF2B5EF4-FFF2-40B4-BE49-F238E27FC236}">
                <a16:creationId xmlns:a16="http://schemas.microsoft.com/office/drawing/2014/main" id="{09A989C4-2E2E-8F5E-9AA0-70AFED9C3C81}"/>
              </a:ext>
            </a:extLst>
          </p:cNvPr>
          <p:cNvSpPr>
            <a:spLocks noGrp="1"/>
          </p:cNvSpPr>
          <p:nvPr>
            <p:ph sz="quarter" idx="10"/>
          </p:nvPr>
        </p:nvSpPr>
        <p:spPr>
          <a:xfrm>
            <a:off x="584200" y="1435100"/>
            <a:ext cx="11018838" cy="2757678"/>
          </a:xfrm>
        </p:spPr>
        <p:txBody>
          <a:bodyPr/>
          <a:lstStyle/>
          <a:p>
            <a:r>
              <a:rPr lang="en-US"/>
              <a:t>If your app is running on Azure, you can consider Microsoft Entra Domain Services, for Apps compatible with AD DS environment.</a:t>
            </a:r>
          </a:p>
          <a:p>
            <a:endParaRPr lang="en-US"/>
          </a:p>
          <a:p>
            <a:r>
              <a:rPr lang="en-US"/>
              <a:t>If your organization has been using another LDAP directory, then you can configure Microsoft Entra ID to provision users into that LDAP directory.</a:t>
            </a:r>
          </a:p>
        </p:txBody>
      </p:sp>
    </p:spTree>
    <p:extLst>
      <p:ext uri="{BB962C8B-B14F-4D97-AF65-F5344CB8AC3E}">
        <p14:creationId xmlns:p14="http://schemas.microsoft.com/office/powerpoint/2010/main" val="3561441958"/>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202D-4078-0734-8B90-14329ADFEDEA}"/>
              </a:ext>
            </a:extLst>
          </p:cNvPr>
          <p:cNvSpPr>
            <a:spLocks noGrp="1"/>
          </p:cNvSpPr>
          <p:nvPr>
            <p:ph type="title"/>
          </p:nvPr>
        </p:nvSpPr>
        <p:spPr>
          <a:xfrm>
            <a:off x="588263" y="457200"/>
            <a:ext cx="11018520" cy="553998"/>
          </a:xfrm>
        </p:spPr>
        <p:txBody>
          <a:bodyPr/>
          <a:lstStyle/>
          <a:p>
            <a:r>
              <a:rPr lang="en-US"/>
              <a:t>Extend Microsoft Entra through integration interfaces</a:t>
            </a:r>
          </a:p>
        </p:txBody>
      </p:sp>
      <p:sp>
        <p:nvSpPr>
          <p:cNvPr id="3" name="Content Placeholder 2">
            <a:extLst>
              <a:ext uri="{FF2B5EF4-FFF2-40B4-BE49-F238E27FC236}">
                <a16:creationId xmlns:a16="http://schemas.microsoft.com/office/drawing/2014/main" id="{148E9A0B-07C9-50DC-D39A-3588B483870B}"/>
              </a:ext>
            </a:extLst>
          </p:cNvPr>
          <p:cNvSpPr>
            <a:spLocks noGrp="1"/>
          </p:cNvSpPr>
          <p:nvPr>
            <p:ph sz="quarter" idx="10"/>
          </p:nvPr>
        </p:nvSpPr>
        <p:spPr>
          <a:xfrm>
            <a:off x="584200" y="1435100"/>
            <a:ext cx="11018838" cy="4998291"/>
          </a:xfrm>
        </p:spPr>
        <p:txBody>
          <a:bodyPr/>
          <a:lstStyle/>
          <a:p>
            <a:pPr algn="l">
              <a:buFont typeface="Arial" panose="020B0604020202020204" pitchFamily="34" charset="0"/>
              <a:buChar char="•"/>
            </a:pPr>
            <a:r>
              <a:rPr lang="en-US" b="0" i="0" dirty="0">
                <a:solidFill>
                  <a:srgbClr val="161616"/>
                </a:solidFill>
                <a:effectLst/>
                <a:highlight>
                  <a:srgbClr val="FFFFFF"/>
                </a:highlight>
                <a:latin typeface="Segoe UI" panose="020B0502040204020203" pitchFamily="34" charset="0"/>
              </a:rPr>
              <a:t>Applications can call Microsoft Entra via the </a:t>
            </a:r>
            <a:r>
              <a:rPr lang="en-US" b="0" i="0" u="none" strike="noStrike" dirty="0">
                <a:solidFill>
                  <a:srgbClr val="161616"/>
                </a:solidFill>
                <a:effectLst/>
                <a:highlight>
                  <a:srgbClr val="FFFFFF"/>
                </a:highlight>
                <a:latin typeface="Segoe UI" panose="020B0502040204020203" pitchFamily="34" charset="0"/>
                <a:hlinkClick r:id="rId3"/>
              </a:rPr>
              <a:t>Microsoft Graph API</a:t>
            </a:r>
            <a:r>
              <a:rPr lang="en-US" b="0" i="0" dirty="0">
                <a:solidFill>
                  <a:srgbClr val="161616"/>
                </a:solidFill>
                <a:effectLst/>
                <a:highlight>
                  <a:srgbClr val="FFFFFF"/>
                </a:highlight>
                <a:latin typeface="Segoe UI" panose="020B0502040204020203" pitchFamily="34" charset="0"/>
              </a:rPr>
              <a:t> to query and update identity information, configuration and policies, and retrieve logs, status, and reports.</a:t>
            </a:r>
          </a:p>
          <a:p>
            <a:pPr algn="l">
              <a:buFont typeface="Arial" panose="020B0604020202020204" pitchFamily="34" charset="0"/>
              <a:buChar char="•"/>
            </a:pPr>
            <a:r>
              <a:rPr lang="en-US" b="0" i="0" dirty="0">
                <a:solidFill>
                  <a:srgbClr val="161616"/>
                </a:solidFill>
                <a:effectLst/>
                <a:highlight>
                  <a:srgbClr val="FFFFFF"/>
                </a:highlight>
                <a:latin typeface="Segoe UI" panose="020B0502040204020203" pitchFamily="34" charset="0"/>
              </a:rPr>
              <a:t>Administrators in a tenant with Microsoft Entra ID Governance can also configure calls to custom Azure Logic Apps from </a:t>
            </a:r>
            <a:r>
              <a:rPr lang="en-US" b="0" i="0" u="none" strike="noStrike" dirty="0">
                <a:solidFill>
                  <a:srgbClr val="161616"/>
                </a:solidFill>
                <a:effectLst/>
                <a:highlight>
                  <a:srgbClr val="FFFFFF"/>
                </a:highlight>
                <a:latin typeface="Segoe UI" panose="020B0502040204020203" pitchFamily="34" charset="0"/>
                <a:hlinkClick r:id="rId4"/>
              </a:rPr>
              <a:t>entitlement management</a:t>
            </a:r>
            <a:r>
              <a:rPr lang="en-US" b="0" i="0" dirty="0">
                <a:solidFill>
                  <a:srgbClr val="161616"/>
                </a:solidFill>
                <a:effectLst/>
                <a:highlight>
                  <a:srgbClr val="FFFFFF"/>
                </a:highlight>
                <a:latin typeface="Segoe UI" panose="020B0502040204020203" pitchFamily="34" charset="0"/>
              </a:rPr>
              <a:t> and </a:t>
            </a:r>
            <a:r>
              <a:rPr lang="en-US" b="0" i="0" u="none" strike="noStrike" dirty="0">
                <a:solidFill>
                  <a:srgbClr val="161616"/>
                </a:solidFill>
                <a:effectLst/>
                <a:highlight>
                  <a:srgbClr val="FFFFFF"/>
                </a:highlight>
                <a:latin typeface="Segoe UI" panose="020B0502040204020203" pitchFamily="34" charset="0"/>
                <a:hlinkClick r:id="rId5"/>
              </a:rPr>
              <a:t>lifecycle workflows</a:t>
            </a:r>
            <a:r>
              <a:rPr lang="en-US" b="0" i="0" dirty="0">
                <a:solidFill>
                  <a:srgbClr val="161616"/>
                </a:solidFill>
                <a:effectLst/>
                <a:highlight>
                  <a:srgbClr val="FFFFFF"/>
                </a:highlight>
                <a:latin typeface="Segoe UI" panose="020B0502040204020203" pitchFamily="34" charset="0"/>
              </a:rPr>
              <a:t>. These allow customization of the user onboarding, offboarding, and access request and assignment processes.</a:t>
            </a:r>
          </a:p>
          <a:p>
            <a:pPr algn="l">
              <a:buFont typeface="Arial" panose="020B0604020202020204" pitchFamily="34" charset="0"/>
              <a:buChar char="•"/>
            </a:pPr>
            <a:r>
              <a:rPr lang="en-US" dirty="0">
                <a:hlinkClick r:id="rId6"/>
              </a:rPr>
              <a:t>Custom connectors are available via Services and integration partners</a:t>
            </a:r>
            <a:endParaRPr lang="en-US" b="0" i="0" dirty="0">
              <a:solidFill>
                <a:srgbClr val="161616"/>
              </a:solidFill>
              <a:effectLst/>
              <a:highlight>
                <a:srgbClr val="FFFFFF"/>
              </a:highlight>
              <a:latin typeface="Segoe UI" panose="020B0502040204020203" pitchFamily="34" charset="0"/>
            </a:endParaRPr>
          </a:p>
          <a:p>
            <a:endParaRPr lang="en-US" dirty="0"/>
          </a:p>
        </p:txBody>
      </p:sp>
    </p:spTree>
    <p:extLst>
      <p:ext uri="{BB962C8B-B14F-4D97-AF65-F5344CB8AC3E}">
        <p14:creationId xmlns:p14="http://schemas.microsoft.com/office/powerpoint/2010/main" val="235906805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8BA61-CC54-C199-4E26-80F9F803D3D2}"/>
              </a:ext>
            </a:extLst>
          </p:cNvPr>
          <p:cNvSpPr>
            <a:spLocks noGrp="1"/>
          </p:cNvSpPr>
          <p:nvPr>
            <p:ph type="title"/>
          </p:nvPr>
        </p:nvSpPr>
        <p:spPr/>
        <p:txBody>
          <a:bodyPr/>
          <a:lstStyle/>
          <a:p>
            <a:r>
              <a:rPr lang="en-US" b="1" i="0">
                <a:effectLst/>
                <a:latin typeface="SegoeUIVariable"/>
              </a:rPr>
              <a:t>IAM &amp; SAP Modernization: A Strategic Alignment</a:t>
            </a:r>
            <a:endParaRPr lang="en-US"/>
          </a:p>
        </p:txBody>
      </p:sp>
      <p:sp>
        <p:nvSpPr>
          <p:cNvPr id="3" name="Content Placeholder 2">
            <a:extLst>
              <a:ext uri="{FF2B5EF4-FFF2-40B4-BE49-F238E27FC236}">
                <a16:creationId xmlns:a16="http://schemas.microsoft.com/office/drawing/2014/main" id="{F02F36C2-C2EE-8FE5-63F9-E27EBEE2A5CB}"/>
              </a:ext>
            </a:extLst>
          </p:cNvPr>
          <p:cNvSpPr>
            <a:spLocks noGrp="1"/>
          </p:cNvSpPr>
          <p:nvPr>
            <p:ph sz="quarter" idx="10"/>
          </p:nvPr>
        </p:nvSpPr>
        <p:spPr>
          <a:xfrm>
            <a:off x="584200" y="1435100"/>
            <a:ext cx="11018838" cy="5170646"/>
          </a:xfrm>
        </p:spPr>
        <p:txBody>
          <a:bodyPr/>
          <a:lstStyle/>
          <a:p>
            <a:pPr marL="0" indent="0">
              <a:buNone/>
            </a:pPr>
            <a:r>
              <a:rPr lang="en-US"/>
              <a:t>IAM modernization represents a critical phase within the larger SAP modernization journey. </a:t>
            </a:r>
          </a:p>
          <a:p>
            <a:pPr marL="0" indent="0">
              <a:buNone/>
            </a:pPr>
            <a:endParaRPr lang="en-US"/>
          </a:p>
          <a:p>
            <a:r>
              <a:rPr lang="en-US" b="1"/>
              <a:t>IAM Scenario Migration</a:t>
            </a:r>
            <a:r>
              <a:rPr lang="en-US"/>
              <a:t>: Streamlining identity management by transitioning from SAP IDM to Microsoft Entra.</a:t>
            </a:r>
          </a:p>
          <a:p>
            <a:r>
              <a:rPr lang="en-US" b="1"/>
              <a:t>SAP Modernization</a:t>
            </a:r>
            <a:r>
              <a:rPr lang="en-US"/>
              <a:t>: Moving to cloud-based solutions like HCM to SuccessFactors for HCM and SAP R/3 to S/4HANA.</a:t>
            </a:r>
          </a:p>
          <a:p>
            <a:r>
              <a:rPr lang="en-US" b="1"/>
              <a:t>Consolidation</a:t>
            </a:r>
            <a:r>
              <a:rPr lang="en-US"/>
              <a:t>: Cleaning up outdated integrations, roles, and access rights.</a:t>
            </a:r>
          </a:p>
          <a:p>
            <a:r>
              <a:rPr lang="en-US" b="1"/>
              <a:t>Customer Journey</a:t>
            </a:r>
            <a:r>
              <a:rPr lang="en-US"/>
              <a:t>: Each step, whether adopting SuccessFactors or planning for S/4HANA, is part of the overall modernization direction.</a:t>
            </a:r>
          </a:p>
        </p:txBody>
      </p:sp>
    </p:spTree>
    <p:extLst>
      <p:ext uri="{BB962C8B-B14F-4D97-AF65-F5344CB8AC3E}">
        <p14:creationId xmlns:p14="http://schemas.microsoft.com/office/powerpoint/2010/main" val="2220702532"/>
      </p:ext>
    </p:extLst>
  </p:cSld>
  <p:clrMapOvr>
    <a:masterClrMapping/>
  </p:clrMapOvr>
  <p:transition>
    <p:fade/>
  </p:transition>
  <p:extLst>
    <p:ext uri="{6950BFC3-D8DA-4A85-94F7-54DA5524770B}">
      <p188:commentRel xmlns:p188="http://schemas.microsoft.com/office/powerpoint/2018/8/main" r:id="rId3"/>
    </p:ext>
  </p:extLs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1A171-C71E-9E55-8F78-E7B66E2274F3}"/>
              </a:ext>
            </a:extLst>
          </p:cNvPr>
          <p:cNvSpPr>
            <a:spLocks noGrp="1"/>
          </p:cNvSpPr>
          <p:nvPr>
            <p:ph type="title"/>
          </p:nvPr>
        </p:nvSpPr>
        <p:spPr/>
        <p:txBody>
          <a:bodyPr/>
          <a:lstStyle/>
          <a:p>
            <a:r>
              <a:rPr lang="en-US"/>
              <a:t>License Requirements</a:t>
            </a:r>
          </a:p>
        </p:txBody>
      </p:sp>
      <p:sp>
        <p:nvSpPr>
          <p:cNvPr id="3" name="Content Placeholder 2">
            <a:extLst>
              <a:ext uri="{FF2B5EF4-FFF2-40B4-BE49-F238E27FC236}">
                <a16:creationId xmlns:a16="http://schemas.microsoft.com/office/drawing/2014/main" id="{14D94F0F-37D4-3E28-7C96-2A423E26A53A}"/>
              </a:ext>
            </a:extLst>
          </p:cNvPr>
          <p:cNvSpPr>
            <a:spLocks noGrp="1"/>
          </p:cNvSpPr>
          <p:nvPr>
            <p:ph sz="quarter" idx="10"/>
          </p:nvPr>
        </p:nvSpPr>
        <p:spPr>
          <a:xfrm>
            <a:off x="584200" y="1435100"/>
            <a:ext cx="11018838" cy="4912114"/>
          </a:xfrm>
        </p:spPr>
        <p:txBody>
          <a:bodyPr/>
          <a:lstStyle/>
          <a:p>
            <a:r>
              <a:rPr lang="en-US"/>
              <a:t>To successfully transition from SAP IDM to Microsoft Entra ID for comprehensive identity, provisioning, and access management governance, customers will need to acquire the following licenses:</a:t>
            </a:r>
          </a:p>
          <a:p>
            <a:endParaRPr lang="en-US"/>
          </a:p>
          <a:p>
            <a:r>
              <a:rPr lang="en-US"/>
              <a:t>Microsoft Entra ID P1 + </a:t>
            </a:r>
            <a:r>
              <a:rPr lang="en-US" b="1"/>
              <a:t>Microsoft Entra ID Governance </a:t>
            </a:r>
            <a:r>
              <a:rPr lang="en-US"/>
              <a:t>or </a:t>
            </a:r>
            <a:r>
              <a:rPr lang="en-US" b="1"/>
              <a:t>Microsoft Entra Suite </a:t>
            </a:r>
          </a:p>
          <a:p>
            <a:endParaRPr lang="en-US"/>
          </a:p>
          <a:p>
            <a:r>
              <a:rPr lang="en-US"/>
              <a:t>Front-Line Workers licenses are also available</a:t>
            </a:r>
          </a:p>
          <a:p>
            <a:endParaRPr lang="en-US"/>
          </a:p>
          <a:p>
            <a:r>
              <a:rPr lang="en-US"/>
              <a:t>Customers can enable 30-days trial of </a:t>
            </a:r>
            <a:r>
              <a:rPr lang="en-US">
                <a:hlinkClick r:id="rId4"/>
              </a:rPr>
              <a:t>Microsoft Entra ID Governance</a:t>
            </a:r>
            <a:endParaRPr lang="en-US"/>
          </a:p>
        </p:txBody>
      </p:sp>
    </p:spTree>
    <p:extLst>
      <p:ext uri="{BB962C8B-B14F-4D97-AF65-F5344CB8AC3E}">
        <p14:creationId xmlns:p14="http://schemas.microsoft.com/office/powerpoint/2010/main" val="1259739483"/>
      </p:ext>
    </p:extLst>
  </p:cSld>
  <p:clrMapOvr>
    <a:masterClrMapping/>
  </p:clrMapOvr>
  <p:transition>
    <p:fade/>
  </p:transition>
  <p:extLst>
    <p:ext uri="{6950BFC3-D8DA-4A85-94F7-54DA5524770B}">
      <p188:commentRel xmlns:p188="http://schemas.microsoft.com/office/powerpoint/2018/8/main" r:id="rId3"/>
    </p:ext>
  </p:extLs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56365" y="234915"/>
            <a:ext cx="4159950" cy="900112"/>
          </a:xfrm>
        </p:spPr>
        <p:txBody>
          <a:bodyPr/>
          <a:lstStyle/>
          <a:p>
            <a:r>
              <a:rPr lang="en-US"/>
              <a:t>Recommended actions</a:t>
            </a:r>
          </a:p>
        </p:txBody>
      </p:sp>
      <p:pic>
        <p:nvPicPr>
          <p:cNvPr id="4" name="Picture Placeholder 3" descr="A group of people in a meeting&#10;&#10;Description automatically generated">
            <a:extLst>
              <a:ext uri="{FF2B5EF4-FFF2-40B4-BE49-F238E27FC236}">
                <a16:creationId xmlns:a16="http://schemas.microsoft.com/office/drawing/2014/main" id="{F164072A-3FFB-64FC-E76A-A886770B8C56}"/>
              </a:ext>
            </a:extLst>
          </p:cNvPr>
          <p:cNvPicPr>
            <a:picLocks noGrp="1" noChangeAspect="1"/>
          </p:cNvPicPr>
          <p:nvPr>
            <p:ph type="pic" sz="quarter" idx="11"/>
          </p:nvPr>
        </p:nvPicPr>
        <p:blipFill>
          <a:blip r:embed="rId3"/>
          <a:srcRect l="16667" r="16667"/>
          <a:stretch>
            <a:fillRect/>
          </a:stretch>
        </p:blipFill>
        <p:spPr/>
      </p:pic>
      <p:sp>
        <p:nvSpPr>
          <p:cNvPr id="6" name="Text Placeholder 5"/>
          <p:cNvSpPr>
            <a:spLocks noGrp="1"/>
          </p:cNvSpPr>
          <p:nvPr>
            <p:ph sz="quarter" idx="4294967295"/>
          </p:nvPr>
        </p:nvSpPr>
        <p:spPr>
          <a:xfrm>
            <a:off x="75383" y="1485900"/>
            <a:ext cx="5258617" cy="5895973"/>
          </a:xfrm>
        </p:spPr>
        <p:txBody>
          <a:bodyPr/>
          <a:lstStyle/>
          <a:p>
            <a:r>
              <a:rPr lang="en-US" sz="1800"/>
              <a:t>Learn more about Microsoft Entra ID Governance: </a:t>
            </a:r>
            <a:r>
              <a:rPr lang="en-US" sz="1600">
                <a:hlinkClick r:id="rId4"/>
              </a:rPr>
              <a:t>https://aka.ms/entra/identitygovernance</a:t>
            </a:r>
            <a:br>
              <a:rPr lang="en-US" sz="1600"/>
            </a:br>
            <a:endParaRPr lang="en-US" sz="1600"/>
          </a:p>
          <a:p>
            <a:r>
              <a:rPr lang="en-US" sz="1800"/>
              <a:t>View the Microsoft Mechanics video:</a:t>
            </a:r>
            <a:br>
              <a:rPr lang="en-US" sz="1800"/>
            </a:br>
            <a: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hlinkClick r:id="rId5"/>
              </a:rPr>
              <a:t>https://aka.ms/IDGovMechanics</a:t>
            </a:r>
            <a: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 </a:t>
            </a:r>
            <a:b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endPar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a:p>
            <a:r>
              <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Walk through the Interactive Guides:</a:t>
            </a:r>
            <a:br>
              <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hlinkClick r:id="rId6"/>
              </a:rPr>
              <a:t>https://aka.ms/EntraIDGovGuides</a:t>
            </a:r>
            <a:b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endPar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Read documentation:</a:t>
            </a:r>
            <a:br>
              <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hlinkClick r:id="rId7"/>
              </a:rPr>
              <a:t>https://aka.ms/Entra/IDGovDocs</a:t>
            </a:r>
            <a:b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  </a:t>
            </a:r>
            <a:endPar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Set up a free trial:</a:t>
            </a:r>
            <a:br>
              <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hlinkClick r:id="rId8"/>
              </a:rPr>
              <a:t>https://aka.ms/EntraTrialsPage</a:t>
            </a:r>
            <a: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 </a:t>
            </a:r>
          </a:p>
          <a:p>
            <a:pPr>
              <a:spcBef>
                <a:spcPts val="1672"/>
              </a:spcBef>
            </a:pPr>
            <a:r>
              <a:rPr lang="en-US" sz="1800">
                <a:solidFill>
                  <a:srgbClr val="000000"/>
                </a:solidFill>
                <a:latin typeface="Segoe UI"/>
              </a:rPr>
              <a:t>Read SAP IDM Migration guide</a:t>
            </a:r>
            <a:r>
              <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a:t>
            </a:r>
            <a:br>
              <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br>
            <a:r>
              <a:rPr lang="en-US" sz="1600">
                <a:solidFill>
                  <a:schemeClr val="accent1"/>
                </a:solidFill>
                <a:hlinkClick r:id="rId9"/>
              </a:rPr>
              <a:t>https://aka.ms/MigrateFromSAPIDM</a:t>
            </a:r>
            <a:endParaRPr lang="en-US" sz="1600">
              <a:solidFill>
                <a:schemeClr val="accent1"/>
              </a:solidFill>
            </a:endParaRPr>
          </a:p>
          <a:p>
            <a:pPr>
              <a:spcBef>
                <a:spcPts val="1672"/>
              </a:spcBef>
            </a:pPr>
            <a:r>
              <a:rPr lang="en-US" sz="1600">
                <a:hlinkClick r:id="rId10"/>
              </a:rPr>
              <a:t>Plan deploying Microsoft Entra for user provisioning with SAP source and target apps</a:t>
            </a:r>
            <a:endParaRPr lang="en-US" sz="2400">
              <a:solidFill>
                <a:srgbClr val="000000"/>
              </a:solidFill>
              <a:latin typeface="Segoe UI"/>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lang="en-US" sz="1600">
              <a:solidFill>
                <a:srgbClr val="000000"/>
              </a:solidFill>
              <a:latin typeface="Segoe UI"/>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p:txBody>
      </p:sp>
    </p:spTree>
    <p:extLst>
      <p:ext uri="{BB962C8B-B14F-4D97-AF65-F5344CB8AC3E}">
        <p14:creationId xmlns:p14="http://schemas.microsoft.com/office/powerpoint/2010/main" val="4170918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7D902D-1333-463E-BB5A-2BE7D4FBAA17}"/>
              </a:ext>
            </a:extLst>
          </p:cNvPr>
          <p:cNvSpPr>
            <a:spLocks noGrp="1"/>
          </p:cNvSpPr>
          <p:nvPr>
            <p:ph type="title"/>
          </p:nvPr>
        </p:nvSpPr>
        <p:spPr/>
        <p:txBody>
          <a:bodyPr/>
          <a:lstStyle/>
          <a:p>
            <a:r>
              <a:rPr lang="en-US"/>
              <a:t>Thank you</a:t>
            </a:r>
          </a:p>
        </p:txBody>
      </p:sp>
    </p:spTree>
    <p:extLst>
      <p:ext uri="{BB962C8B-B14F-4D97-AF65-F5344CB8AC3E}">
        <p14:creationId xmlns:p14="http://schemas.microsoft.com/office/powerpoint/2010/main" val="3295636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8BA61-CC54-C199-4E26-80F9F803D3D2}"/>
              </a:ext>
            </a:extLst>
          </p:cNvPr>
          <p:cNvSpPr>
            <a:spLocks noGrp="1"/>
          </p:cNvSpPr>
          <p:nvPr>
            <p:ph type="title"/>
          </p:nvPr>
        </p:nvSpPr>
        <p:spPr/>
        <p:txBody>
          <a:bodyPr/>
          <a:lstStyle/>
          <a:p>
            <a:r>
              <a:rPr lang="en-US"/>
              <a:t>Planning migration</a:t>
            </a:r>
          </a:p>
        </p:txBody>
      </p:sp>
      <p:sp>
        <p:nvSpPr>
          <p:cNvPr id="3" name="Content Placeholder 2">
            <a:extLst>
              <a:ext uri="{FF2B5EF4-FFF2-40B4-BE49-F238E27FC236}">
                <a16:creationId xmlns:a16="http://schemas.microsoft.com/office/drawing/2014/main" id="{F02F36C2-C2EE-8FE5-63F9-E27EBEE2A5CB}"/>
              </a:ext>
            </a:extLst>
          </p:cNvPr>
          <p:cNvSpPr>
            <a:spLocks noGrp="1"/>
          </p:cNvSpPr>
          <p:nvPr>
            <p:ph sz="quarter" idx="10"/>
          </p:nvPr>
        </p:nvSpPr>
        <p:spPr>
          <a:xfrm>
            <a:off x="584200" y="1435100"/>
            <a:ext cx="11018838" cy="4136517"/>
          </a:xfrm>
        </p:spPr>
        <p:txBody>
          <a:bodyPr/>
          <a:lstStyle/>
          <a:p>
            <a:r>
              <a:rPr lang="en-US"/>
              <a:t>Identify current and planned IAM use cases in IAM modernization strategy.</a:t>
            </a:r>
          </a:p>
          <a:p>
            <a:r>
              <a:rPr lang="en-US"/>
              <a:t>Analyze the requirements of those use cases and match those requirements to the capabilities of Microsoft Entra services.</a:t>
            </a:r>
          </a:p>
          <a:p>
            <a:r>
              <a:rPr lang="en-US"/>
              <a:t>Determine timeframes and stakeholders for implementation of new Microsoft Entra capabilities to support migration.</a:t>
            </a:r>
          </a:p>
          <a:p>
            <a:r>
              <a:rPr lang="en-US"/>
              <a:t>Determine the cutover process for your applications to move the Single Sign-On, identity lifecycle, and access lifecycle controls to Microsoft Entra.</a:t>
            </a:r>
          </a:p>
        </p:txBody>
      </p:sp>
    </p:spTree>
    <p:extLst>
      <p:ext uri="{BB962C8B-B14F-4D97-AF65-F5344CB8AC3E}">
        <p14:creationId xmlns:p14="http://schemas.microsoft.com/office/powerpoint/2010/main" val="3494557525"/>
      </p:ext>
    </p:extLst>
  </p:cSld>
  <p:clrMapOvr>
    <a:masterClrMapping/>
  </p:clrMapOvr>
  <p:transition>
    <p:fade/>
  </p:transition>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4D0E-FF59-F94D-1A12-D2A018D6D2A3}"/>
              </a:ext>
            </a:extLst>
          </p:cNvPr>
          <p:cNvSpPr>
            <a:spLocks noGrp="1"/>
          </p:cNvSpPr>
          <p:nvPr>
            <p:ph type="title"/>
          </p:nvPr>
        </p:nvSpPr>
        <p:spPr>
          <a:xfrm>
            <a:off x="588263" y="457200"/>
            <a:ext cx="11018520" cy="1107996"/>
          </a:xfrm>
        </p:spPr>
        <p:txBody>
          <a:bodyPr/>
          <a:lstStyle/>
          <a:p>
            <a:pPr algn="l"/>
            <a:r>
              <a:rPr lang="en-US" b="1" i="0">
                <a:solidFill>
                  <a:srgbClr val="161616"/>
                </a:solidFill>
                <a:effectLst/>
                <a:highlight>
                  <a:srgbClr val="FFFFFF"/>
                </a:highlight>
                <a:latin typeface="Segoe UI" panose="020B0502040204020203" pitchFamily="34" charset="0"/>
              </a:rPr>
              <a:t>Determine the sequence of application onboarding and how applications integrate with Microsoft Entra</a:t>
            </a:r>
          </a:p>
        </p:txBody>
      </p:sp>
      <p:sp>
        <p:nvSpPr>
          <p:cNvPr id="3" name="Content Placeholder 2">
            <a:extLst>
              <a:ext uri="{FF2B5EF4-FFF2-40B4-BE49-F238E27FC236}">
                <a16:creationId xmlns:a16="http://schemas.microsoft.com/office/drawing/2014/main" id="{986D80D8-3766-28FE-75D9-D64E799427A7}"/>
              </a:ext>
            </a:extLst>
          </p:cNvPr>
          <p:cNvSpPr>
            <a:spLocks noGrp="1"/>
          </p:cNvSpPr>
          <p:nvPr>
            <p:ph sz="quarter" idx="10"/>
          </p:nvPr>
        </p:nvSpPr>
        <p:spPr>
          <a:xfrm>
            <a:off x="584200" y="1902460"/>
            <a:ext cx="11018838" cy="3631763"/>
          </a:xfrm>
        </p:spPr>
        <p:txBody>
          <a:bodyPr/>
          <a:lstStyle/>
          <a:p>
            <a:pPr marL="514350" indent="-514350">
              <a:buFont typeface="+mj-lt"/>
              <a:buAutoNum type="arabicPeriod"/>
            </a:pPr>
            <a:r>
              <a:rPr lang="en-US" i="0">
                <a:solidFill>
                  <a:srgbClr val="161616"/>
                </a:solidFill>
                <a:effectLst/>
                <a:highlight>
                  <a:srgbClr val="FFFFFF"/>
                </a:highlight>
                <a:latin typeface="Segoe UI" panose="020B0502040204020203" pitchFamily="34" charset="0"/>
              </a:rPr>
              <a:t>Establish a priority order for applications to be integrated with Microsoft Entra for SSO and for provisioning.</a:t>
            </a:r>
          </a:p>
          <a:p>
            <a:pPr lvl="1"/>
            <a:r>
              <a:rPr lang="en-US" i="0">
                <a:solidFill>
                  <a:srgbClr val="161616"/>
                </a:solidFill>
                <a:effectLst/>
                <a:highlight>
                  <a:srgbClr val="FFFFFF"/>
                </a:highlight>
                <a:latin typeface="Segoe UI" panose="020B0502040204020203" pitchFamily="34" charset="0"/>
              </a:rPr>
              <a:t>We recommend that organizations that have SAP cloud applications start their integrations with the SSO and provisioning integrations with SAP Cloud Identity Services as middleware.</a:t>
            </a:r>
          </a:p>
          <a:p>
            <a:pPr lvl="1"/>
            <a:endParaRPr lang="en-US" i="0">
              <a:solidFill>
                <a:srgbClr val="161616"/>
              </a:solidFill>
              <a:effectLst/>
              <a:highlight>
                <a:srgbClr val="FFFFFF"/>
              </a:highlight>
              <a:latin typeface="Segoe UI" panose="020B0502040204020203" pitchFamily="34" charset="0"/>
            </a:endParaRPr>
          </a:p>
          <a:p>
            <a:pPr marL="514350" indent="-514350">
              <a:buFont typeface="+mj-lt"/>
              <a:buAutoNum type="arabicPeriod"/>
            </a:pPr>
            <a:r>
              <a:rPr lang="en-US"/>
              <a:t>Confirm how each application integrates with Microsoft Entra</a:t>
            </a:r>
          </a:p>
          <a:p>
            <a:pPr lvl="1"/>
            <a:r>
              <a:rPr lang="en-US">
                <a:solidFill>
                  <a:srgbClr val="161616"/>
                </a:solidFill>
                <a:highlight>
                  <a:srgbClr val="FFFFFF"/>
                </a:highlight>
                <a:latin typeface="Segoe UI" panose="020B0502040204020203" pitchFamily="34" charset="0"/>
              </a:rPr>
              <a:t>Identify applications that integrate through SAP middleware, </a:t>
            </a:r>
            <a:r>
              <a:rPr lang="en-US" err="1">
                <a:solidFill>
                  <a:srgbClr val="161616"/>
                </a:solidFill>
                <a:highlight>
                  <a:srgbClr val="FFFFFF"/>
                </a:highlight>
                <a:latin typeface="Segoe UI" panose="020B0502040204020203" pitchFamily="34" charset="0"/>
              </a:rPr>
              <a:t>E.g</a:t>
            </a:r>
            <a:r>
              <a:rPr lang="en-US">
                <a:solidFill>
                  <a:srgbClr val="161616"/>
                </a:solidFill>
                <a:highlight>
                  <a:srgbClr val="FFFFFF"/>
                </a:highlight>
                <a:latin typeface="Segoe UI" panose="020B0502040204020203" pitchFamily="34" charset="0"/>
              </a:rPr>
              <a:t>:</a:t>
            </a:r>
          </a:p>
          <a:p>
            <a:pPr marL="942975" lvl="2" indent="-514350"/>
            <a:r>
              <a:rPr lang="en-US">
                <a:solidFill>
                  <a:srgbClr val="161616"/>
                </a:solidFill>
                <a:highlight>
                  <a:srgbClr val="FFFFFF"/>
                </a:highlight>
                <a:latin typeface="Segoe UI" panose="020B0502040204020203" pitchFamily="34" charset="0"/>
              </a:rPr>
              <a:t>If you have – or plan to have - </a:t>
            </a:r>
            <a:r>
              <a:rPr lang="en-US" b="0" i="0">
                <a:solidFill>
                  <a:srgbClr val="161616"/>
                </a:solidFill>
                <a:effectLst/>
                <a:highlight>
                  <a:srgbClr val="FFFFFF"/>
                </a:highlight>
                <a:latin typeface="Segoe UI" panose="020B0502040204020203" pitchFamily="34" charset="0"/>
              </a:rPr>
              <a:t>SAP S/4HANA, you can use SAP Cloud Identity Services as middleware</a:t>
            </a:r>
          </a:p>
          <a:p>
            <a:pPr marL="942975" lvl="2" indent="-514350"/>
            <a:r>
              <a:rPr lang="en-US">
                <a:solidFill>
                  <a:srgbClr val="161616"/>
                </a:solidFill>
                <a:highlight>
                  <a:srgbClr val="FFFFFF"/>
                </a:highlight>
                <a:latin typeface="Segoe UI" panose="020B0502040204020203" pitchFamily="34" charset="0"/>
              </a:rPr>
              <a:t>If you have SAP ECC integrate Microsoft Entra directly with SAP NetWeaver for SSO and to Business Application Programming Interfaces (BAPIs) of SAP ECC for provisioning</a:t>
            </a:r>
            <a:endParaRPr lang="en-US" i="0">
              <a:solidFill>
                <a:srgbClr val="161616"/>
              </a:solidFill>
              <a:effectLst/>
              <a:highlight>
                <a:srgbClr val="FFFFFF"/>
              </a:highlight>
              <a:latin typeface="Segoe UI" panose="020B0502040204020203" pitchFamily="34" charset="0"/>
            </a:endParaRPr>
          </a:p>
        </p:txBody>
      </p:sp>
    </p:spTree>
    <p:extLst>
      <p:ext uri="{BB962C8B-B14F-4D97-AF65-F5344CB8AC3E}">
        <p14:creationId xmlns:p14="http://schemas.microsoft.com/office/powerpoint/2010/main" val="3135730256"/>
      </p:ext>
    </p:extLst>
  </p:cSld>
  <p:clrMapOvr>
    <a:masterClrMapping/>
  </p:clrMapOvr>
  <p:transition>
    <p:fade/>
  </p:transition>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4D0E-FF59-F94D-1A12-D2A018D6D2A3}"/>
              </a:ext>
            </a:extLst>
          </p:cNvPr>
          <p:cNvSpPr>
            <a:spLocks noGrp="1"/>
          </p:cNvSpPr>
          <p:nvPr>
            <p:ph type="title"/>
          </p:nvPr>
        </p:nvSpPr>
        <p:spPr>
          <a:xfrm>
            <a:off x="588263" y="457200"/>
            <a:ext cx="11018520" cy="1107996"/>
          </a:xfrm>
        </p:spPr>
        <p:txBody>
          <a:bodyPr/>
          <a:lstStyle/>
          <a:p>
            <a:pPr algn="l"/>
            <a:r>
              <a:rPr lang="en-US" b="1" i="0">
                <a:solidFill>
                  <a:srgbClr val="161616"/>
                </a:solidFill>
                <a:effectLst/>
                <a:highlight>
                  <a:srgbClr val="FFFFFF"/>
                </a:highlight>
                <a:latin typeface="Segoe UI" panose="020B0502040204020203" pitchFamily="34" charset="0"/>
              </a:rPr>
              <a:t>Determine the sequence of application onboarding and how applications integrate with Microsoft Entra</a:t>
            </a:r>
          </a:p>
        </p:txBody>
      </p:sp>
      <p:sp>
        <p:nvSpPr>
          <p:cNvPr id="3" name="Content Placeholder 2">
            <a:extLst>
              <a:ext uri="{FF2B5EF4-FFF2-40B4-BE49-F238E27FC236}">
                <a16:creationId xmlns:a16="http://schemas.microsoft.com/office/drawing/2014/main" id="{986D80D8-3766-28FE-75D9-D64E799427A7}"/>
              </a:ext>
            </a:extLst>
          </p:cNvPr>
          <p:cNvSpPr>
            <a:spLocks noGrp="1"/>
          </p:cNvSpPr>
          <p:nvPr>
            <p:ph sz="quarter" idx="10"/>
          </p:nvPr>
        </p:nvSpPr>
        <p:spPr>
          <a:xfrm>
            <a:off x="584200" y="1902460"/>
            <a:ext cx="11018838" cy="1895904"/>
          </a:xfrm>
        </p:spPr>
        <p:txBody>
          <a:bodyPr/>
          <a:lstStyle/>
          <a:p>
            <a:pPr marL="514350" indent="-514350">
              <a:buFont typeface="+mj-lt"/>
              <a:buAutoNum type="arabicPeriod" startAt="3"/>
            </a:pPr>
            <a:r>
              <a:rPr lang="en-US"/>
              <a:t>Collect the roles and permissions that each application provides.</a:t>
            </a:r>
          </a:p>
          <a:p>
            <a:pPr marL="514350" indent="-514350">
              <a:buFont typeface="+mj-lt"/>
              <a:buAutoNum type="arabicPeriod" startAt="3"/>
            </a:pPr>
            <a:endParaRPr lang="en-US"/>
          </a:p>
          <a:p>
            <a:pPr marL="514350" indent="-514350">
              <a:buFont typeface="+mj-lt"/>
              <a:buAutoNum type="arabicPeriod" startAt="3"/>
            </a:pPr>
            <a:r>
              <a:rPr lang="en-US"/>
              <a:t>Select which roles and groups have membership that are to be governed in Microsoft Entra ID</a:t>
            </a:r>
          </a:p>
        </p:txBody>
      </p:sp>
    </p:spTree>
    <p:extLst>
      <p:ext uri="{BB962C8B-B14F-4D97-AF65-F5344CB8AC3E}">
        <p14:creationId xmlns:p14="http://schemas.microsoft.com/office/powerpoint/2010/main" val="25133860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4D0E-FF59-F94D-1A12-D2A018D6D2A3}"/>
              </a:ext>
            </a:extLst>
          </p:cNvPr>
          <p:cNvSpPr>
            <a:spLocks noGrp="1"/>
          </p:cNvSpPr>
          <p:nvPr>
            <p:ph type="title"/>
          </p:nvPr>
        </p:nvSpPr>
        <p:spPr>
          <a:xfrm>
            <a:off x="588263" y="457200"/>
            <a:ext cx="11018520" cy="984885"/>
          </a:xfrm>
        </p:spPr>
        <p:txBody>
          <a:bodyPr/>
          <a:lstStyle/>
          <a:p>
            <a:pPr algn="l"/>
            <a:r>
              <a:rPr lang="en-US" sz="3200" b="1" i="0">
                <a:solidFill>
                  <a:srgbClr val="161616"/>
                </a:solidFill>
                <a:effectLst/>
                <a:highlight>
                  <a:srgbClr val="FFFFFF"/>
                </a:highlight>
                <a:latin typeface="Segoe UI" panose="020B0502040204020203" pitchFamily="34" charset="0"/>
              </a:rPr>
              <a:t>Define the organization's policy with user prerequisites and other constraints for access to an application</a:t>
            </a:r>
          </a:p>
        </p:txBody>
      </p:sp>
      <p:sp>
        <p:nvSpPr>
          <p:cNvPr id="3" name="Content Placeholder 2">
            <a:extLst>
              <a:ext uri="{FF2B5EF4-FFF2-40B4-BE49-F238E27FC236}">
                <a16:creationId xmlns:a16="http://schemas.microsoft.com/office/drawing/2014/main" id="{986D80D8-3766-28FE-75D9-D64E799427A7}"/>
              </a:ext>
            </a:extLst>
          </p:cNvPr>
          <p:cNvSpPr>
            <a:spLocks noGrp="1"/>
          </p:cNvSpPr>
          <p:nvPr>
            <p:ph sz="quarter" idx="10"/>
          </p:nvPr>
        </p:nvSpPr>
        <p:spPr>
          <a:xfrm>
            <a:off x="588263" y="1687354"/>
            <a:ext cx="11018838" cy="4222694"/>
          </a:xfrm>
        </p:spPr>
        <p:txBody>
          <a:bodyPr/>
          <a:lstStyle/>
          <a:p>
            <a:pPr marL="514350" indent="-514350">
              <a:buFont typeface="+mj-lt"/>
              <a:buAutoNum type="arabicPeriod"/>
            </a:pPr>
            <a:r>
              <a:rPr lang="en-US" i="0">
                <a:solidFill>
                  <a:srgbClr val="161616"/>
                </a:solidFill>
                <a:effectLst/>
                <a:highlight>
                  <a:srgbClr val="FFFFFF"/>
                </a:highlight>
                <a:latin typeface="Segoe UI" panose="020B0502040204020203" pitchFamily="34" charset="0"/>
              </a:rPr>
              <a:t>Identify if there are prerequisite requirements or standards that a user must meet before they're given access to an application</a:t>
            </a:r>
          </a:p>
          <a:p>
            <a:pPr marL="514350" indent="-514350">
              <a:buFont typeface="+mj-lt"/>
              <a:buAutoNum type="arabicPeriod"/>
            </a:pPr>
            <a:endParaRPr lang="en-US" i="0">
              <a:solidFill>
                <a:srgbClr val="161616"/>
              </a:solidFill>
              <a:effectLst/>
              <a:highlight>
                <a:srgbClr val="FFFFFF"/>
              </a:highlight>
              <a:latin typeface="Segoe UI" panose="020B0502040204020203" pitchFamily="34" charset="0"/>
            </a:endParaRPr>
          </a:p>
          <a:p>
            <a:pPr marL="514350" indent="-514350">
              <a:buFont typeface="+mj-lt"/>
              <a:buAutoNum type="arabicPeriod"/>
            </a:pPr>
            <a:r>
              <a:rPr lang="en-US" i="0">
                <a:solidFill>
                  <a:srgbClr val="161616"/>
                </a:solidFill>
                <a:effectLst/>
                <a:highlight>
                  <a:srgbClr val="FFFFFF"/>
                </a:highlight>
                <a:latin typeface="Segoe UI" panose="020B0502040204020203" pitchFamily="34" charset="0"/>
              </a:rPr>
              <a:t>Decide how long a user who was approved for access should have access and when that access should go away.</a:t>
            </a:r>
          </a:p>
          <a:p>
            <a:pPr marL="514350" indent="-514350">
              <a:buFont typeface="+mj-lt"/>
              <a:buAutoNum type="arabicPeriod"/>
            </a:pPr>
            <a:endParaRPr lang="en-US" i="0">
              <a:solidFill>
                <a:srgbClr val="161616"/>
              </a:solidFill>
              <a:effectLst/>
              <a:highlight>
                <a:srgbClr val="FFFFFF"/>
              </a:highlight>
              <a:latin typeface="Segoe UI" panose="020B0502040204020203" pitchFamily="34" charset="0"/>
            </a:endParaRPr>
          </a:p>
          <a:p>
            <a:pPr marL="514350" indent="-514350">
              <a:buFont typeface="+mj-lt"/>
              <a:buAutoNum type="arabicPeriod"/>
            </a:pPr>
            <a:r>
              <a:rPr lang="en-US" i="0">
                <a:solidFill>
                  <a:srgbClr val="161616"/>
                </a:solidFill>
                <a:effectLst/>
                <a:highlight>
                  <a:srgbClr val="FFFFFF"/>
                </a:highlight>
                <a:latin typeface="Segoe UI" panose="020B0502040204020203" pitchFamily="34" charset="0"/>
              </a:rPr>
              <a:t>If your organization is already governing access with an organizational role model, plan to bring that organizational role model into Microsoft Entra ID</a:t>
            </a:r>
          </a:p>
        </p:txBody>
      </p:sp>
    </p:spTree>
    <p:extLst>
      <p:ext uri="{BB962C8B-B14F-4D97-AF65-F5344CB8AC3E}">
        <p14:creationId xmlns:p14="http://schemas.microsoft.com/office/powerpoint/2010/main" val="68922589"/>
      </p:ext>
    </p:extLst>
  </p:cSld>
  <p:clrMapOvr>
    <a:masterClrMapping/>
  </p:clrMapOvr>
  <p:transition>
    <p:fade/>
  </p:transition>
</p:sld>
</file>

<file path=ppt/theme/theme1.xml><?xml version="1.0" encoding="utf-8"?>
<a:theme xmlns:a="http://schemas.openxmlformats.org/drawingml/2006/main" name="Microsoft Security template">
  <a:themeElements>
    <a:clrScheme name="Microsoft Security">
      <a:dk1>
        <a:srgbClr val="000000"/>
      </a:dk1>
      <a:lt1>
        <a:srgbClr val="FFFFFF"/>
      </a:lt1>
      <a:dk2>
        <a:srgbClr val="243A5E"/>
      </a:dk2>
      <a:lt2>
        <a:srgbClr val="E6E6E6"/>
      </a:lt2>
      <a:accent1>
        <a:srgbClr val="0078D4"/>
      </a:accent1>
      <a:accent2>
        <a:srgbClr val="FFB900"/>
      </a:accent2>
      <a:accent3>
        <a:srgbClr val="107C10"/>
      </a:accent3>
      <a:accent4>
        <a:srgbClr val="737373"/>
      </a:accent4>
      <a:accent5>
        <a:srgbClr val="9BF00B"/>
      </a:accent5>
      <a:accent6>
        <a:srgbClr val="50E6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Security_BrandTemplate_v10.potx" id="{FA44F287-60BB-48C7-B80C-62BD5504555E}" vid="{676AD5CD-2562-4982-A575-5107351C6BE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E44BDBB1078494689A5CAAB0CB3216D" ma:contentTypeVersion="22" ma:contentTypeDescription="Create a new document." ma:contentTypeScope="" ma:versionID="1bc0ca43e64c6d80a274ee75696513a9">
  <xsd:schema xmlns:xsd="http://www.w3.org/2001/XMLSchema" xmlns:xs="http://www.w3.org/2001/XMLSchema" xmlns:p="http://schemas.microsoft.com/office/2006/metadata/properties" xmlns:ns1="http://schemas.microsoft.com/sharepoint/v3" xmlns:ns2="edaf26d3-da45-456b-a8dc-7558eeaedd1f" xmlns:ns3="98cd2fad-b749-481c-bfbe-93c8a1f53a4d" xmlns:ns4="230e9df3-be65-4c73-a93b-d1236ebd677e" targetNamespace="http://schemas.microsoft.com/office/2006/metadata/properties" ma:root="true" ma:fieldsID="2cc34c0769629ea3f07a5912af5d6a26" ns1:_="" ns2:_="" ns3:_="" ns4:_="">
    <xsd:import namespace="http://schemas.microsoft.com/sharepoint/v3"/>
    <xsd:import namespace="edaf26d3-da45-456b-a8dc-7558eeaedd1f"/>
    <xsd:import namespace="98cd2fad-b749-481c-bfbe-93c8a1f53a4d"/>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MediaServiceDateTaken"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daf26d3-da45-456b-a8dc-7558eeaedd1f"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2" nillable="true" ma:displayName="Length (seconds)" ma:internalName="MediaLengthInSeconds" ma:readOnly="true">
      <xsd:simpleType>
        <xsd:restriction base="dms:Unknown"/>
      </xsd:simpleType>
    </xsd:element>
    <xsd:element name="lcf76f155ced4ddcb4097134ff3c332f" ma:index="24"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SearchProperties" ma:index="26" nillable="true" ma:displayName="MediaServiceSearchProperties" ma:hidden="true" ma:internalName="MediaServiceSearchProperties" ma:readOnly="true">
      <xsd:simpleType>
        <xsd:restriction base="dms:Note"/>
      </xsd:simpleType>
    </xsd:element>
    <xsd:element name="MediaServiceDocTags" ma:index="27" nillable="true" ma:displayName="MediaServiceDocTags" ma:hidden="true" ma:internalName="MediaServiceDocTags" ma:readOnly="true">
      <xsd:simpleType>
        <xsd:restriction base="dms:Note"/>
      </xsd:simpleType>
    </xsd:element>
    <xsd:element name="MediaServiceObjectDetectorVersions" ma:index="28"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8cd2fad-b749-481c-bfbe-93c8a1f53a4d"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dbdc1252-1aab-44a6-ac2b-a19ac59352cd}" ma:internalName="TaxCatchAll" ma:showField="CatchAllData" ma:web="98cd2fad-b749-481c-bfbe-93c8a1f53a4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230e9df3-be65-4c73-a93b-d1236ebd677e" xsi:nil="true"/>
    <lcf76f155ced4ddcb4097134ff3c332f xmlns="edaf26d3-da45-456b-a8dc-7558eeaedd1f">
      <Terms xmlns="http://schemas.microsoft.com/office/infopath/2007/PartnerControls"/>
    </lcf76f155ced4ddcb4097134ff3c332f>
    <SharedWithUsers xmlns="98cd2fad-b749-481c-bfbe-93c8a1f53a4d">
      <UserInfo>
        <DisplayName>Identity and Mobility Product Marketing Team</DisplayName>
        <AccountId>8</AccountId>
        <AccountType/>
      </UserInfo>
      <UserInfo>
        <DisplayName>Steven Spirou</DisplayName>
        <AccountId>348</AccountId>
        <AccountType/>
      </UserInfo>
      <UserInfo>
        <DisplayName>Chris Stinson (NAYAMODE INC)</DisplayName>
        <AccountId>1382</AccountId>
        <AccountType/>
      </UserInfo>
    </SharedWithUsers>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62116206-6314-4481-B607-18E1D837C7AA}">
  <ds:schemaRefs>
    <ds:schemaRef ds:uri="230e9df3-be65-4c73-a93b-d1236ebd677e"/>
    <ds:schemaRef ds:uri="98cd2fad-b749-481c-bfbe-93c8a1f53a4d"/>
    <ds:schemaRef ds:uri="edaf26d3-da45-456b-a8dc-7558eeaedd1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elements/1.1/"/>
    <ds:schemaRef ds:uri="http://purl.org/dc/terms/"/>
    <ds:schemaRef ds:uri="http://purl.org/dc/dcmitype/"/>
    <ds:schemaRef ds:uri="http://schemas.microsoft.com/office/2006/documentManagement/types"/>
    <ds:schemaRef ds:uri="edaf26d3-da45-456b-a8dc-7558eeaedd1f"/>
    <ds:schemaRef ds:uri="http://schemas.microsoft.com/office/infopath/2007/PartnerControls"/>
    <ds:schemaRef ds:uri="98cd2fad-b749-481c-bfbe-93c8a1f53a4d"/>
    <ds:schemaRef ds:uri="http://schemas.openxmlformats.org/package/2006/metadata/core-properties"/>
    <ds:schemaRef ds:uri="http://www.w3.org/XML/1998/namespace"/>
    <ds:schemaRef ds:uri="230e9df3-be65-4c73-a93b-d1236ebd677e"/>
    <ds:schemaRef ds:uri="http://schemas.microsoft.com/sharepoint/v3"/>
    <ds:schemaRef ds:uri="http://schemas.microsoft.com/office/2006/metadata/propertie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7</TotalTime>
  <Words>9511</Words>
  <Application>Microsoft Office PowerPoint</Application>
  <PresentationFormat>Widescreen</PresentationFormat>
  <Paragraphs>503</Paragraphs>
  <Slides>52</Slides>
  <Notes>42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52</vt:i4>
      </vt:variant>
    </vt:vector>
  </HeadingPairs>
  <TitlesOfParts>
    <vt:vector size="62" baseType="lpstr">
      <vt:lpstr>Aptos</vt:lpstr>
      <vt:lpstr>Arial</vt:lpstr>
      <vt:lpstr>Calibri</vt:lpstr>
      <vt:lpstr>Segoe UI</vt:lpstr>
      <vt:lpstr>Segoe UI Semibold</vt:lpstr>
      <vt:lpstr>Segoe UI Semilight</vt:lpstr>
      <vt:lpstr>SegoeUIVariable</vt:lpstr>
      <vt:lpstr>Wingdings</vt:lpstr>
      <vt:lpstr>Wingdings,Sans-Serif</vt:lpstr>
      <vt:lpstr>Microsoft Security template</vt:lpstr>
      <vt:lpstr>Migrate SAP IDM to Microsoft Entra</vt:lpstr>
      <vt:lpstr>PowerPoint Presentation</vt:lpstr>
      <vt:lpstr>Planning</vt:lpstr>
      <vt:lpstr>Microsoft Entra and SAP Products Integration</vt:lpstr>
      <vt:lpstr>IAM &amp; SAP Modernization: A Strategic Alignment</vt:lpstr>
      <vt:lpstr>Planning migration</vt:lpstr>
      <vt:lpstr>Determine the sequence of application onboarding and how applications integrate with Microsoft Entra</vt:lpstr>
      <vt:lpstr>Determine the sequence of application onboarding and how applications integrate with Microsoft Entra</vt:lpstr>
      <vt:lpstr>Define the organization's policy with user prerequisites and other constraints for access to an application</vt:lpstr>
      <vt:lpstr>Define the organization's policy with user prerequisites and other constraints for access to an application</vt:lpstr>
      <vt:lpstr>Decide on Provisioning and Authentication topology</vt:lpstr>
      <vt:lpstr>Ensure that prerequisites are met</vt:lpstr>
      <vt:lpstr>Ensure that prerequisites are met</vt:lpstr>
      <vt:lpstr>Reference Architecture</vt:lpstr>
      <vt:lpstr>SAP Reference Architecture with Microsoft Entra </vt:lpstr>
      <vt:lpstr>Migration Guidance</vt:lpstr>
      <vt:lpstr>SAP IDM Scenarios</vt:lpstr>
      <vt:lpstr>SAP IDM Identity Store</vt:lpstr>
      <vt:lpstr>SAP IDM Identity Store</vt:lpstr>
      <vt:lpstr>Migrate User Management Scenario</vt:lpstr>
      <vt:lpstr>Integrate with HR Sources</vt:lpstr>
      <vt:lpstr>Integrate with HR Sources – SAP SuccessFactors</vt:lpstr>
      <vt:lpstr>Integrate with HR Sources – SAP HCM + SF</vt:lpstr>
      <vt:lpstr>Integrate with HR Sources – SAP SF + AD DS (Hybrid Identity)</vt:lpstr>
      <vt:lpstr>Integrate with HR Sources – SAP SF + Entra ID (Cloud-only)</vt:lpstr>
      <vt:lpstr>Migrate User Management Scenario</vt:lpstr>
      <vt:lpstr>Integrate with Other HR Sources – API-Driven</vt:lpstr>
      <vt:lpstr>Provision to SAP systems</vt:lpstr>
      <vt:lpstr>Provision to SAP systems – SAP Cloud Identity Services</vt:lpstr>
      <vt:lpstr>Provision to SAP systems – On-Premises SAP ECC</vt:lpstr>
      <vt:lpstr>Provision to non-SAP Systems – SaaS</vt:lpstr>
      <vt:lpstr>Provision to non-SAP Systems – On-Premises</vt:lpstr>
      <vt:lpstr>Migrate Authentication and SSO</vt:lpstr>
      <vt:lpstr>Migrate Authentication and SSO</vt:lpstr>
      <vt:lpstr>Migrate user Self-Service</vt:lpstr>
      <vt:lpstr>Migrate access lifecycle management</vt:lpstr>
      <vt:lpstr>Access Management via Security Groups</vt:lpstr>
      <vt:lpstr>Access Management via Entitlement Management</vt:lpstr>
      <vt:lpstr>Access Management via Entitlement Management + external GRC product</vt:lpstr>
      <vt:lpstr>Choose a Path</vt:lpstr>
      <vt:lpstr>Use Microsoft Entra for reporting</vt:lpstr>
      <vt:lpstr>Use Microsoft Entra for reporting</vt:lpstr>
      <vt:lpstr>Use Microsoft Entra for reporting</vt:lpstr>
      <vt:lpstr>Migrate Identity Federation (B2B)</vt:lpstr>
      <vt:lpstr>Migrate Identity Federation (B2B)</vt:lpstr>
      <vt:lpstr>Migrate Identity Federation (B2B)</vt:lpstr>
      <vt:lpstr>Migrate applications requiring directory services</vt:lpstr>
      <vt:lpstr>Migrate applications requiring directory services</vt:lpstr>
      <vt:lpstr>Extend Microsoft Entra through integration interfaces</vt:lpstr>
      <vt:lpstr>License Requirements</vt:lpstr>
      <vt:lpstr>Recommended actions</vt:lpstr>
      <vt:lpstr>Thank you</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Maria Mei</dc:creator>
  <cp:keywords/>
  <dc:description/>
  <cp:lastModifiedBy>Rodrigo Fonseca</cp:lastModifiedBy>
  <cp:revision>1</cp:revision>
  <dcterms:created xsi:type="dcterms:W3CDTF">2021-10-13T16:08:08Z</dcterms:created>
  <dcterms:modified xsi:type="dcterms:W3CDTF">2024-09-09T15:44:43Z</dcterms:modified>
  <cp:category>Microsoft Security</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0x0101006E44BDBB1078494689A5CAAB0CB3216D</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MediaServiceImageTags">
    <vt:lpwstr/>
  </property>
</Properties>
</file>

<file path=docProps/thumbnail.jpeg>
</file>